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4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313" r:id="rId3"/>
    <p:sldId id="312" r:id="rId4"/>
    <p:sldId id="314" r:id="rId5"/>
    <p:sldId id="292" r:id="rId6"/>
    <p:sldId id="300" r:id="rId7"/>
    <p:sldId id="257" r:id="rId8"/>
    <p:sldId id="301" r:id="rId9"/>
    <p:sldId id="295" r:id="rId10"/>
    <p:sldId id="297" r:id="rId11"/>
    <p:sldId id="302" r:id="rId12"/>
    <p:sldId id="296" r:id="rId13"/>
    <p:sldId id="317" r:id="rId14"/>
    <p:sldId id="315" r:id="rId15"/>
    <p:sldId id="328" r:id="rId16"/>
    <p:sldId id="319" r:id="rId17"/>
    <p:sldId id="320" r:id="rId18"/>
    <p:sldId id="321" r:id="rId19"/>
    <p:sldId id="322" r:id="rId20"/>
    <p:sldId id="323" r:id="rId21"/>
    <p:sldId id="324" r:id="rId22"/>
    <p:sldId id="325" r:id="rId23"/>
    <p:sldId id="326" r:id="rId24"/>
    <p:sldId id="327" r:id="rId25"/>
    <p:sldId id="329" r:id="rId26"/>
    <p:sldId id="303" r:id="rId27"/>
    <p:sldId id="261" r:id="rId28"/>
    <p:sldId id="305" r:id="rId29"/>
    <p:sldId id="306" r:id="rId30"/>
    <p:sldId id="307" r:id="rId31"/>
    <p:sldId id="308" r:id="rId32"/>
    <p:sldId id="260" r:id="rId33"/>
    <p:sldId id="304" r:id="rId34"/>
    <p:sldId id="262" r:id="rId35"/>
    <p:sldId id="264" r:id="rId36"/>
    <p:sldId id="263" r:id="rId37"/>
    <p:sldId id="265" r:id="rId38"/>
    <p:sldId id="266" r:id="rId39"/>
    <p:sldId id="267" r:id="rId40"/>
    <p:sldId id="268" r:id="rId41"/>
    <p:sldId id="269" r:id="rId42"/>
    <p:sldId id="270" r:id="rId43"/>
    <p:sldId id="271" r:id="rId44"/>
    <p:sldId id="272" r:id="rId45"/>
    <p:sldId id="273" r:id="rId46"/>
    <p:sldId id="310" r:id="rId47"/>
    <p:sldId id="283" r:id="rId48"/>
    <p:sldId id="284" r:id="rId49"/>
    <p:sldId id="285" r:id="rId50"/>
    <p:sldId id="286" r:id="rId51"/>
    <p:sldId id="287" r:id="rId52"/>
    <p:sldId id="288" r:id="rId53"/>
  </p:sldIdLst>
  <p:sldSz cx="9144000" cy="6858000" type="screen4x3"/>
  <p:notesSz cx="6858000" cy="9144000"/>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Estilo Médio 2 - Ênfas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Estilo Médio 2 - Ênfase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429" autoAdjust="0"/>
    <p:restoredTop sz="94660"/>
  </p:normalViewPr>
  <p:slideViewPr>
    <p:cSldViewPr>
      <p:cViewPr varScale="1">
        <p:scale>
          <a:sx n="102" d="100"/>
          <a:sy n="102" d="100"/>
        </p:scale>
        <p:origin x="-1224"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2130425"/>
            <a:ext cx="7772400" cy="1470025"/>
          </a:xfrm>
        </p:spPr>
        <p:txBody>
          <a:bodyPr/>
          <a:lstStyle/>
          <a:p>
            <a:r>
              <a:rPr lang="pt-BR" smtClean="0"/>
              <a:t>Clique para editar o estilo do título mestre</a:t>
            </a:r>
            <a:endParaRPr lang="pt-BR"/>
          </a:p>
        </p:txBody>
      </p:sp>
      <p:sp>
        <p:nvSpPr>
          <p:cNvPr id="3" name="Subtítu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t-BR" smtClean="0"/>
              <a:t>Clique para editar o estilo do subtítulo mestre</a:t>
            </a:r>
            <a:endParaRPr lang="pt-BR"/>
          </a:p>
        </p:txBody>
      </p:sp>
      <p:sp>
        <p:nvSpPr>
          <p:cNvPr id="4" name="Espaço Reservado para Data 3"/>
          <p:cNvSpPr>
            <a:spLocks noGrp="1"/>
          </p:cNvSpPr>
          <p:nvPr>
            <p:ph type="dt" sz="half" idx="10"/>
          </p:nvPr>
        </p:nvSpPr>
        <p:spPr/>
        <p:txBody>
          <a:bodyPr/>
          <a:lstStyle/>
          <a:p>
            <a:fld id="{A1DB626D-6840-4785-B476-58068F1E1F1A}" type="datetimeFigureOut">
              <a:rPr lang="pt-BR" smtClean="0"/>
              <a:pPr/>
              <a:t>25/08/2017</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99D95237-CAC8-487B-842D-4E5630A6832A}" type="slidenum">
              <a:rPr lang="pt-BR" smtClean="0"/>
              <a:pPr/>
              <a:t>‹nº›</a:t>
            </a:fld>
            <a:endParaRPr lang="pt-BR"/>
          </a:p>
        </p:txBody>
      </p:sp>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Espaço Reservado para Texto Vertical 2"/>
          <p:cNvSpPr>
            <a:spLocks noGrp="1"/>
          </p:cNvSpPr>
          <p:nvPr>
            <p:ph type="body" orient="vert" idx="1"/>
          </p:nvPr>
        </p:nvSpPr>
        <p:spPr/>
        <p:txBody>
          <a:bodyPr vert="eaVer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p>
            <a:fld id="{A1DB626D-6840-4785-B476-58068F1E1F1A}" type="datetimeFigureOut">
              <a:rPr lang="pt-BR" smtClean="0"/>
              <a:pPr/>
              <a:t>25/08/2017</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99D95237-CAC8-487B-842D-4E5630A6832A}" type="slidenum">
              <a:rPr lang="pt-BR" smtClean="0"/>
              <a:pPr/>
              <a:t>‹nº›</a:t>
            </a:fld>
            <a:endParaRPr lang="pt-BR"/>
          </a:p>
        </p:txBody>
      </p:sp>
    </p:spTree>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274638"/>
            <a:ext cx="2057400" cy="5851525"/>
          </a:xfrm>
        </p:spPr>
        <p:txBody>
          <a:bodyPr vert="eaVert"/>
          <a:lstStyle/>
          <a:p>
            <a:r>
              <a:rPr lang="pt-BR" smtClean="0"/>
              <a:t>Clique para editar o estilo do título mestre</a:t>
            </a:r>
            <a:endParaRPr lang="pt-BR"/>
          </a:p>
        </p:txBody>
      </p:sp>
      <p:sp>
        <p:nvSpPr>
          <p:cNvPr id="3" name="Espaço Reservado para Texto Vertical 2"/>
          <p:cNvSpPr>
            <a:spLocks noGrp="1"/>
          </p:cNvSpPr>
          <p:nvPr>
            <p:ph type="body" orient="vert" idx="1"/>
          </p:nvPr>
        </p:nvSpPr>
        <p:spPr>
          <a:xfrm>
            <a:off x="457200" y="274638"/>
            <a:ext cx="6019800" cy="5851525"/>
          </a:xfrm>
        </p:spPr>
        <p:txBody>
          <a:bodyPr vert="eaVer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p>
            <a:fld id="{A1DB626D-6840-4785-B476-58068F1E1F1A}" type="datetimeFigureOut">
              <a:rPr lang="pt-BR" smtClean="0"/>
              <a:pPr/>
              <a:t>25/08/2017</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99D95237-CAC8-487B-842D-4E5630A6832A}" type="slidenum">
              <a:rPr lang="pt-BR" smtClean="0"/>
              <a:pPr/>
              <a:t>‹nº›</a:t>
            </a:fld>
            <a:endParaRPr lang="pt-BR"/>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Espaço Reservado para Conteúdo 2"/>
          <p:cNvSpPr>
            <a:spLocks noGrp="1"/>
          </p:cNvSpPr>
          <p:nvPr>
            <p:ph idx="1"/>
          </p:nvPr>
        </p:nvSpPr>
        <p:spPr/>
        <p:txBody>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p>
            <a:fld id="{A1DB626D-6840-4785-B476-58068F1E1F1A}" type="datetimeFigureOut">
              <a:rPr lang="pt-BR" smtClean="0"/>
              <a:pPr/>
              <a:t>25/08/2017</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99D95237-CAC8-487B-842D-4E5630A6832A}" type="slidenum">
              <a:rPr lang="pt-BR" smtClean="0"/>
              <a:pPr/>
              <a:t>‹nº›</a:t>
            </a:fld>
            <a:endParaRPr lang="pt-BR"/>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722313" y="4406900"/>
            <a:ext cx="7772400" cy="1362075"/>
          </a:xfrm>
        </p:spPr>
        <p:txBody>
          <a:bodyPr anchor="t"/>
          <a:lstStyle>
            <a:lvl1pPr algn="l">
              <a:defRPr sz="4000" b="1" cap="all"/>
            </a:lvl1pPr>
          </a:lstStyle>
          <a:p>
            <a:r>
              <a:rPr lang="pt-BR" smtClean="0"/>
              <a:t>Clique para editar o estilo do título mestre</a:t>
            </a:r>
            <a:endParaRPr lang="pt-BR"/>
          </a:p>
        </p:txBody>
      </p:sp>
      <p:sp>
        <p:nvSpPr>
          <p:cNvPr id="3" name="Espaço Reservado para Tex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smtClean="0"/>
              <a:t>Clique para editar os estilos do texto mestre</a:t>
            </a:r>
          </a:p>
        </p:txBody>
      </p:sp>
      <p:sp>
        <p:nvSpPr>
          <p:cNvPr id="4" name="Espaço Reservado para Data 3"/>
          <p:cNvSpPr>
            <a:spLocks noGrp="1"/>
          </p:cNvSpPr>
          <p:nvPr>
            <p:ph type="dt" sz="half" idx="10"/>
          </p:nvPr>
        </p:nvSpPr>
        <p:spPr/>
        <p:txBody>
          <a:bodyPr/>
          <a:lstStyle/>
          <a:p>
            <a:fld id="{A1DB626D-6840-4785-B476-58068F1E1F1A}" type="datetimeFigureOut">
              <a:rPr lang="pt-BR" smtClean="0"/>
              <a:pPr/>
              <a:t>25/08/2017</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99D95237-CAC8-487B-842D-4E5630A6832A}" type="slidenum">
              <a:rPr lang="pt-BR" smtClean="0"/>
              <a:pPr/>
              <a:t>‹nº›</a:t>
            </a:fld>
            <a:endParaRPr lang="pt-BR"/>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Espaço Reservado para Conteúd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Conteúd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Data 4"/>
          <p:cNvSpPr>
            <a:spLocks noGrp="1"/>
          </p:cNvSpPr>
          <p:nvPr>
            <p:ph type="dt" sz="half" idx="10"/>
          </p:nvPr>
        </p:nvSpPr>
        <p:spPr/>
        <p:txBody>
          <a:bodyPr/>
          <a:lstStyle/>
          <a:p>
            <a:fld id="{A1DB626D-6840-4785-B476-58068F1E1F1A}" type="datetimeFigureOut">
              <a:rPr lang="pt-BR" smtClean="0"/>
              <a:pPr/>
              <a:t>25/08/2017</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99D95237-CAC8-487B-842D-4E5630A6832A}" type="slidenum">
              <a:rPr lang="pt-BR" smtClean="0"/>
              <a:pPr/>
              <a:t>‹nº›</a:t>
            </a:fld>
            <a:endParaRPr lang="pt-BR"/>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lvl1pPr>
              <a:defRPr/>
            </a:lvl1pPr>
          </a:lstStyle>
          <a:p>
            <a:r>
              <a:rPr lang="pt-BR" smtClean="0"/>
              <a:t>Clique para editar o estilo do título mestre</a:t>
            </a:r>
            <a:endParaRPr lang="pt-BR"/>
          </a:p>
        </p:txBody>
      </p:sp>
      <p:sp>
        <p:nvSpPr>
          <p:cNvPr id="3" name="Espaço Reservado para Tex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os estilos do texto mestre</a:t>
            </a:r>
          </a:p>
        </p:txBody>
      </p:sp>
      <p:sp>
        <p:nvSpPr>
          <p:cNvPr id="4" name="Espaço Reservado para Conteúd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Tex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os estilos do texto mestre</a:t>
            </a:r>
          </a:p>
        </p:txBody>
      </p:sp>
      <p:sp>
        <p:nvSpPr>
          <p:cNvPr id="6" name="Espaço Reservado para Conteúd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7" name="Espaço Reservado para Data 6"/>
          <p:cNvSpPr>
            <a:spLocks noGrp="1"/>
          </p:cNvSpPr>
          <p:nvPr>
            <p:ph type="dt" sz="half" idx="10"/>
          </p:nvPr>
        </p:nvSpPr>
        <p:spPr/>
        <p:txBody>
          <a:bodyPr/>
          <a:lstStyle/>
          <a:p>
            <a:fld id="{A1DB626D-6840-4785-B476-58068F1E1F1A}" type="datetimeFigureOut">
              <a:rPr lang="pt-BR" smtClean="0"/>
              <a:pPr/>
              <a:t>25/08/2017</a:t>
            </a:fld>
            <a:endParaRPr lang="pt-BR"/>
          </a:p>
        </p:txBody>
      </p:sp>
      <p:sp>
        <p:nvSpPr>
          <p:cNvPr id="8" name="Espaço Reservado para Rodapé 7"/>
          <p:cNvSpPr>
            <a:spLocks noGrp="1"/>
          </p:cNvSpPr>
          <p:nvPr>
            <p:ph type="ftr" sz="quarter" idx="11"/>
          </p:nvPr>
        </p:nvSpPr>
        <p:spPr/>
        <p:txBody>
          <a:bodyPr/>
          <a:lstStyle/>
          <a:p>
            <a:endParaRPr lang="pt-BR"/>
          </a:p>
        </p:txBody>
      </p:sp>
      <p:sp>
        <p:nvSpPr>
          <p:cNvPr id="9" name="Espaço Reservado para Número de Slide 8"/>
          <p:cNvSpPr>
            <a:spLocks noGrp="1"/>
          </p:cNvSpPr>
          <p:nvPr>
            <p:ph type="sldNum" sz="quarter" idx="12"/>
          </p:nvPr>
        </p:nvSpPr>
        <p:spPr/>
        <p:txBody>
          <a:bodyPr/>
          <a:lstStyle/>
          <a:p>
            <a:fld id="{99D95237-CAC8-487B-842D-4E5630A6832A}" type="slidenum">
              <a:rPr lang="pt-BR" smtClean="0"/>
              <a:pPr/>
              <a:t>‹nº›</a:t>
            </a:fld>
            <a:endParaRPr lang="pt-BR"/>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Espaço Reservado para Data 2"/>
          <p:cNvSpPr>
            <a:spLocks noGrp="1"/>
          </p:cNvSpPr>
          <p:nvPr>
            <p:ph type="dt" sz="half" idx="10"/>
          </p:nvPr>
        </p:nvSpPr>
        <p:spPr/>
        <p:txBody>
          <a:bodyPr/>
          <a:lstStyle/>
          <a:p>
            <a:fld id="{A1DB626D-6840-4785-B476-58068F1E1F1A}" type="datetimeFigureOut">
              <a:rPr lang="pt-BR" smtClean="0"/>
              <a:pPr/>
              <a:t>25/08/2017</a:t>
            </a:fld>
            <a:endParaRPr lang="pt-BR"/>
          </a:p>
        </p:txBody>
      </p:sp>
      <p:sp>
        <p:nvSpPr>
          <p:cNvPr id="4" name="Espaço Reservado para Rodapé 3"/>
          <p:cNvSpPr>
            <a:spLocks noGrp="1"/>
          </p:cNvSpPr>
          <p:nvPr>
            <p:ph type="ftr" sz="quarter" idx="11"/>
          </p:nvPr>
        </p:nvSpPr>
        <p:spPr/>
        <p:txBody>
          <a:bodyPr/>
          <a:lstStyle/>
          <a:p>
            <a:endParaRPr lang="pt-BR"/>
          </a:p>
        </p:txBody>
      </p:sp>
      <p:sp>
        <p:nvSpPr>
          <p:cNvPr id="5" name="Espaço Reservado para Número de Slide 4"/>
          <p:cNvSpPr>
            <a:spLocks noGrp="1"/>
          </p:cNvSpPr>
          <p:nvPr>
            <p:ph type="sldNum" sz="quarter" idx="12"/>
          </p:nvPr>
        </p:nvSpPr>
        <p:spPr/>
        <p:txBody>
          <a:bodyPr/>
          <a:lstStyle/>
          <a:p>
            <a:fld id="{99D95237-CAC8-487B-842D-4E5630A6832A}" type="slidenum">
              <a:rPr lang="pt-BR" smtClean="0"/>
              <a:pPr/>
              <a:t>‹nº›</a:t>
            </a:fld>
            <a:endParaRPr lang="pt-BR"/>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1"/>
          <p:cNvSpPr>
            <a:spLocks noGrp="1"/>
          </p:cNvSpPr>
          <p:nvPr>
            <p:ph type="dt" sz="half" idx="10"/>
          </p:nvPr>
        </p:nvSpPr>
        <p:spPr/>
        <p:txBody>
          <a:bodyPr/>
          <a:lstStyle/>
          <a:p>
            <a:fld id="{A1DB626D-6840-4785-B476-58068F1E1F1A}" type="datetimeFigureOut">
              <a:rPr lang="pt-BR" smtClean="0"/>
              <a:pPr/>
              <a:t>25/08/2017</a:t>
            </a:fld>
            <a:endParaRPr lang="pt-BR"/>
          </a:p>
        </p:txBody>
      </p:sp>
      <p:sp>
        <p:nvSpPr>
          <p:cNvPr id="3" name="Espaço Reservado para Rodapé 2"/>
          <p:cNvSpPr>
            <a:spLocks noGrp="1"/>
          </p:cNvSpPr>
          <p:nvPr>
            <p:ph type="ftr" sz="quarter" idx="11"/>
          </p:nvPr>
        </p:nvSpPr>
        <p:spPr/>
        <p:txBody>
          <a:bodyPr/>
          <a:lstStyle/>
          <a:p>
            <a:endParaRPr lang="pt-BR"/>
          </a:p>
        </p:txBody>
      </p:sp>
      <p:sp>
        <p:nvSpPr>
          <p:cNvPr id="4" name="Espaço Reservado para Número de Slide 3"/>
          <p:cNvSpPr>
            <a:spLocks noGrp="1"/>
          </p:cNvSpPr>
          <p:nvPr>
            <p:ph type="sldNum" sz="quarter" idx="12"/>
          </p:nvPr>
        </p:nvSpPr>
        <p:spPr/>
        <p:txBody>
          <a:bodyPr/>
          <a:lstStyle/>
          <a:p>
            <a:fld id="{99D95237-CAC8-487B-842D-4E5630A6832A}" type="slidenum">
              <a:rPr lang="pt-BR" smtClean="0"/>
              <a:pPr/>
              <a:t>‹nº›</a:t>
            </a:fld>
            <a:endParaRPr lang="pt-BR"/>
          </a:p>
        </p:txBody>
      </p:sp>
    </p:spTree>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3050"/>
            <a:ext cx="3008313" cy="1162050"/>
          </a:xfrm>
        </p:spPr>
        <p:txBody>
          <a:bodyPr anchor="b"/>
          <a:lstStyle>
            <a:lvl1pPr algn="l">
              <a:defRPr sz="2000" b="1"/>
            </a:lvl1pPr>
          </a:lstStyle>
          <a:p>
            <a:r>
              <a:rPr lang="pt-BR" smtClean="0"/>
              <a:t>Clique para editar o estilo do título mestre</a:t>
            </a:r>
            <a:endParaRPr lang="pt-BR"/>
          </a:p>
        </p:txBody>
      </p:sp>
      <p:sp>
        <p:nvSpPr>
          <p:cNvPr id="3" name="Espaço Reservado para Conteúd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Tex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os estilos do texto mestre</a:t>
            </a:r>
          </a:p>
        </p:txBody>
      </p:sp>
      <p:sp>
        <p:nvSpPr>
          <p:cNvPr id="5" name="Espaço Reservado para Data 4"/>
          <p:cNvSpPr>
            <a:spLocks noGrp="1"/>
          </p:cNvSpPr>
          <p:nvPr>
            <p:ph type="dt" sz="half" idx="10"/>
          </p:nvPr>
        </p:nvSpPr>
        <p:spPr/>
        <p:txBody>
          <a:bodyPr/>
          <a:lstStyle/>
          <a:p>
            <a:fld id="{A1DB626D-6840-4785-B476-58068F1E1F1A}" type="datetimeFigureOut">
              <a:rPr lang="pt-BR" smtClean="0"/>
              <a:pPr/>
              <a:t>25/08/2017</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99D95237-CAC8-487B-842D-4E5630A6832A}" type="slidenum">
              <a:rPr lang="pt-BR" smtClean="0"/>
              <a:pPr/>
              <a:t>‹nº›</a:t>
            </a:fld>
            <a:endParaRPr lang="pt-BR"/>
          </a:p>
        </p:txBody>
      </p:sp>
    </p:spTree>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1792288" y="4800600"/>
            <a:ext cx="5486400" cy="566738"/>
          </a:xfrm>
        </p:spPr>
        <p:txBody>
          <a:bodyPr anchor="b"/>
          <a:lstStyle>
            <a:lvl1pPr algn="l">
              <a:defRPr sz="2000" b="1"/>
            </a:lvl1pPr>
          </a:lstStyle>
          <a:p>
            <a:r>
              <a:rPr lang="pt-BR" smtClean="0"/>
              <a:t>Clique para editar o estilo do título mestre</a:t>
            </a:r>
            <a:endParaRPr lang="pt-BR"/>
          </a:p>
        </p:txBody>
      </p:sp>
      <p:sp>
        <p:nvSpPr>
          <p:cNvPr id="3" name="Espaço Reservado para Imagem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t-BR"/>
          </a:p>
        </p:txBody>
      </p:sp>
      <p:sp>
        <p:nvSpPr>
          <p:cNvPr id="4" name="Espaço Reservado para Tex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os estilos do texto mestre</a:t>
            </a:r>
          </a:p>
        </p:txBody>
      </p:sp>
      <p:sp>
        <p:nvSpPr>
          <p:cNvPr id="5" name="Espaço Reservado para Data 4"/>
          <p:cNvSpPr>
            <a:spLocks noGrp="1"/>
          </p:cNvSpPr>
          <p:nvPr>
            <p:ph type="dt" sz="half" idx="10"/>
          </p:nvPr>
        </p:nvSpPr>
        <p:spPr/>
        <p:txBody>
          <a:bodyPr/>
          <a:lstStyle/>
          <a:p>
            <a:fld id="{A1DB626D-6840-4785-B476-58068F1E1F1A}" type="datetimeFigureOut">
              <a:rPr lang="pt-BR" smtClean="0"/>
              <a:pPr/>
              <a:t>25/08/2017</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99D95237-CAC8-487B-842D-4E5630A6832A}" type="slidenum">
              <a:rPr lang="pt-BR" smtClean="0"/>
              <a:pPr/>
              <a:t>‹nº›</a:t>
            </a:fld>
            <a:endParaRPr lang="pt-BR"/>
          </a:p>
        </p:txBody>
      </p:sp>
    </p:spTree>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Títu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pt-BR" smtClean="0"/>
              <a:t>Clique para editar o estilo do título mestre</a:t>
            </a:r>
            <a:endParaRPr lang="pt-BR"/>
          </a:p>
        </p:txBody>
      </p:sp>
      <p:sp>
        <p:nvSpPr>
          <p:cNvPr id="3" name="Espaço Reservado para Tex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1DB626D-6840-4785-B476-58068F1E1F1A}" type="datetimeFigureOut">
              <a:rPr lang="pt-BR" smtClean="0"/>
              <a:pPr/>
              <a:t>25/08/2017</a:t>
            </a:fld>
            <a:endParaRPr lang="pt-BR"/>
          </a:p>
        </p:txBody>
      </p:sp>
      <p:sp>
        <p:nvSpPr>
          <p:cNvPr id="5" name="Espaço Reservado para Rodapé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t-BR"/>
          </a:p>
        </p:txBody>
      </p:sp>
      <p:sp>
        <p:nvSpPr>
          <p:cNvPr id="6" name="Espaço Reservado para Número de Slid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9D95237-CAC8-487B-842D-4E5630A6832A}" type="slidenum">
              <a:rPr lang="pt-BR" smtClean="0"/>
              <a:pPr/>
              <a:t>‹nº›</a:t>
            </a:fld>
            <a:endParaRPr lang="pt-B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12.png"/><Relationship Id="rId11" Type="http://schemas.openxmlformats.org/officeDocument/2006/relationships/image" Target="../media/image17.png"/><Relationship Id="rId5" Type="http://schemas.openxmlformats.org/officeDocument/2006/relationships/image" Target="../media/image11.png"/><Relationship Id="rId10" Type="http://schemas.openxmlformats.org/officeDocument/2006/relationships/image" Target="../media/image16.png"/><Relationship Id="rId4" Type="http://schemas.openxmlformats.org/officeDocument/2006/relationships/image" Target="../media/image10.png"/><Relationship Id="rId9" Type="http://schemas.openxmlformats.org/officeDocument/2006/relationships/image" Target="../media/image15.png"/></Relationships>
</file>

<file path=ppt/slides/_rels/slide17.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18.png"/><Relationship Id="rId7" Type="http://schemas.openxmlformats.org/officeDocument/2006/relationships/image" Target="../media/image13.pn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12.png"/><Relationship Id="rId11" Type="http://schemas.openxmlformats.org/officeDocument/2006/relationships/image" Target="../media/image17.png"/><Relationship Id="rId5" Type="http://schemas.openxmlformats.org/officeDocument/2006/relationships/image" Target="../media/image11.png"/><Relationship Id="rId10" Type="http://schemas.openxmlformats.org/officeDocument/2006/relationships/image" Target="../media/image16.png"/><Relationship Id="rId4" Type="http://schemas.openxmlformats.org/officeDocument/2006/relationships/image" Target="../media/image19.png"/><Relationship Id="rId9" Type="http://schemas.openxmlformats.org/officeDocument/2006/relationships/image" Target="../media/image15.png"/></Relationships>
</file>

<file path=ppt/slides/_rels/slide18.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8.png"/><Relationship Id="rId7" Type="http://schemas.openxmlformats.org/officeDocument/2006/relationships/image" Target="../media/image14.pn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13.png"/><Relationship Id="rId11" Type="http://schemas.openxmlformats.org/officeDocument/2006/relationships/image" Target="../media/image20.png"/><Relationship Id="rId5" Type="http://schemas.openxmlformats.org/officeDocument/2006/relationships/image" Target="../media/image11.png"/><Relationship Id="rId10" Type="http://schemas.openxmlformats.org/officeDocument/2006/relationships/image" Target="../media/image17.png"/><Relationship Id="rId4" Type="http://schemas.openxmlformats.org/officeDocument/2006/relationships/image" Target="../media/image19.png"/><Relationship Id="rId9" Type="http://schemas.openxmlformats.org/officeDocument/2006/relationships/image" Target="../media/image16.png"/></Relationships>
</file>

<file path=ppt/slides/_rels/slide19.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20.png"/><Relationship Id="rId11" Type="http://schemas.openxmlformats.org/officeDocument/2006/relationships/image" Target="../media/image19.png"/><Relationship Id="rId5" Type="http://schemas.openxmlformats.org/officeDocument/2006/relationships/image" Target="../media/image14.png"/><Relationship Id="rId10" Type="http://schemas.openxmlformats.org/officeDocument/2006/relationships/image" Target="../media/image18.png"/><Relationship Id="rId4" Type="http://schemas.openxmlformats.org/officeDocument/2006/relationships/image" Target="../media/image13.png"/><Relationship Id="rId9" Type="http://schemas.openxmlformats.org/officeDocument/2006/relationships/image" Target="../media/image21.png"/></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20.png"/><Relationship Id="rId11" Type="http://schemas.openxmlformats.org/officeDocument/2006/relationships/image" Target="../media/image19.png"/><Relationship Id="rId5" Type="http://schemas.openxmlformats.org/officeDocument/2006/relationships/image" Target="../media/image14.png"/><Relationship Id="rId10" Type="http://schemas.openxmlformats.org/officeDocument/2006/relationships/image" Target="../media/image18.png"/><Relationship Id="rId4" Type="http://schemas.openxmlformats.org/officeDocument/2006/relationships/image" Target="../media/image13.png"/><Relationship Id="rId9" Type="http://schemas.openxmlformats.org/officeDocument/2006/relationships/image" Target="../media/image22.png"/></Relationships>
</file>

<file path=ppt/slides/_rels/slide21.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1.png"/><Relationship Id="rId7" Type="http://schemas.openxmlformats.org/officeDocument/2006/relationships/image" Target="../media/image21.pn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20.png"/><Relationship Id="rId11" Type="http://schemas.openxmlformats.org/officeDocument/2006/relationships/image" Target="../media/image19.png"/><Relationship Id="rId5" Type="http://schemas.openxmlformats.org/officeDocument/2006/relationships/image" Target="../media/image14.png"/><Relationship Id="rId10" Type="http://schemas.openxmlformats.org/officeDocument/2006/relationships/image" Target="../media/image18.png"/><Relationship Id="rId4" Type="http://schemas.openxmlformats.org/officeDocument/2006/relationships/image" Target="../media/image13.png"/><Relationship Id="rId9" Type="http://schemas.openxmlformats.org/officeDocument/2006/relationships/image" Target="../media/image23.png"/></Relationships>
</file>

<file path=ppt/slides/_rels/slide22.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13.png"/><Relationship Id="rId7" Type="http://schemas.openxmlformats.org/officeDocument/2006/relationships/image" Target="../media/image16.pn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21.png"/><Relationship Id="rId11" Type="http://schemas.openxmlformats.org/officeDocument/2006/relationships/image" Target="../media/image19.png"/><Relationship Id="rId5" Type="http://schemas.openxmlformats.org/officeDocument/2006/relationships/image" Target="../media/image20.png"/><Relationship Id="rId10" Type="http://schemas.openxmlformats.org/officeDocument/2006/relationships/image" Target="../media/image18.png"/><Relationship Id="rId4" Type="http://schemas.openxmlformats.org/officeDocument/2006/relationships/image" Target="../media/image14.png"/><Relationship Id="rId9" Type="http://schemas.openxmlformats.org/officeDocument/2006/relationships/image" Target="../media/image24.png"/></Relationships>
</file>

<file path=ppt/slides/_rels/slide23.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4.png"/><Relationship Id="rId7" Type="http://schemas.openxmlformats.org/officeDocument/2006/relationships/image" Target="../media/image21.pn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26.png"/><Relationship Id="rId11" Type="http://schemas.openxmlformats.org/officeDocument/2006/relationships/image" Target="../media/image19.png"/><Relationship Id="rId5" Type="http://schemas.openxmlformats.org/officeDocument/2006/relationships/image" Target="../media/image25.png"/><Relationship Id="rId10" Type="http://schemas.openxmlformats.org/officeDocument/2006/relationships/image" Target="../media/image18.png"/><Relationship Id="rId4" Type="http://schemas.openxmlformats.org/officeDocument/2006/relationships/image" Target="../media/image20.png"/><Relationship Id="rId9" Type="http://schemas.openxmlformats.org/officeDocument/2006/relationships/image" Target="../media/image23.png"/></Relationships>
</file>

<file path=ppt/slides/_rels/slide24.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20.png"/><Relationship Id="rId7" Type="http://schemas.openxmlformats.org/officeDocument/2006/relationships/image" Target="../media/image16.pn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21.png"/><Relationship Id="rId11" Type="http://schemas.openxmlformats.org/officeDocument/2006/relationships/image" Target="../media/image19.png"/><Relationship Id="rId5" Type="http://schemas.openxmlformats.org/officeDocument/2006/relationships/image" Target="../media/image13.png"/><Relationship Id="rId10" Type="http://schemas.openxmlformats.org/officeDocument/2006/relationships/image" Target="../media/image18.png"/><Relationship Id="rId4" Type="http://schemas.openxmlformats.org/officeDocument/2006/relationships/image" Target="../media/image25.png"/><Relationship Id="rId9" Type="http://schemas.openxmlformats.org/officeDocument/2006/relationships/image" Target="../media/image27.png"/></Relationships>
</file>

<file path=ppt/slides/_rels/slide2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4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33.png"/></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34.png"/></Relationships>
</file>

<file path=ppt/slides/_rels/slide5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37.png"/></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Layout" Target="../slideLayouts/slideLayout1.xml"/><Relationship Id="rId5" Type="http://schemas.openxmlformats.org/officeDocument/2006/relationships/image" Target="../media/image8.png"/><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descr="background@4x-100.jpg"/>
          <p:cNvPicPr>
            <a:picLocks noChangeAspect="1"/>
          </p:cNvPicPr>
          <p:nvPr/>
        </p:nvPicPr>
        <p:blipFill>
          <a:blip r:embed="rId2" cstate="print"/>
          <a:stretch>
            <a:fillRect/>
          </a:stretch>
        </p:blipFill>
        <p:spPr>
          <a:xfrm>
            <a:off x="0" y="0"/>
            <a:ext cx="9144000" cy="6859679"/>
          </a:xfrm>
          <a:prstGeom prst="rect">
            <a:avLst/>
          </a:prstGeom>
        </p:spPr>
      </p:pic>
      <p:sp>
        <p:nvSpPr>
          <p:cNvPr id="6" name="CaixaDeTexto 5"/>
          <p:cNvSpPr txBox="1"/>
          <p:nvPr/>
        </p:nvSpPr>
        <p:spPr>
          <a:xfrm>
            <a:off x="1475656" y="892154"/>
            <a:ext cx="5832648" cy="954107"/>
          </a:xfrm>
          <a:prstGeom prst="rect">
            <a:avLst/>
          </a:prstGeom>
          <a:noFill/>
        </p:spPr>
        <p:txBody>
          <a:bodyPr wrap="square" rtlCol="0">
            <a:spAutoFit/>
          </a:bodyPr>
          <a:lstStyle/>
          <a:p>
            <a:pPr algn="ctr"/>
            <a:endParaRPr lang="pt-BR" sz="2800" dirty="0" smtClean="0">
              <a:latin typeface="Open Sans" pitchFamily="34" charset="0"/>
              <a:ea typeface="Open Sans" pitchFamily="34" charset="0"/>
              <a:cs typeface="Open Sans" pitchFamily="34" charset="0"/>
            </a:endParaRPr>
          </a:p>
          <a:p>
            <a:pPr algn="ctr"/>
            <a:r>
              <a:rPr lang="pt-BR" sz="2800" dirty="0" smtClean="0">
                <a:latin typeface="Open Sans" pitchFamily="34" charset="0"/>
                <a:ea typeface="Open Sans" pitchFamily="34" charset="0"/>
                <a:cs typeface="Open Sans" pitchFamily="34" charset="0"/>
              </a:rPr>
              <a:t>1ª Reunião do Conselho Editorial</a:t>
            </a:r>
            <a:endParaRPr lang="pt-BR" sz="2800" dirty="0">
              <a:latin typeface="Open Sans" pitchFamily="34" charset="0"/>
              <a:ea typeface="Open Sans" pitchFamily="34" charset="0"/>
              <a:cs typeface="Open Sans" pitchFamily="34" charset="0"/>
            </a:endParaRPr>
          </a:p>
        </p:txBody>
      </p:sp>
      <p:pic>
        <p:nvPicPr>
          <p:cNvPr id="5" name="Picture 4" descr="C:\Marca editora\edifpa3_png.png"/>
          <p:cNvPicPr>
            <a:picLocks noChangeAspect="1" noChangeArrowheads="1"/>
          </p:cNvPicPr>
          <p:nvPr/>
        </p:nvPicPr>
        <p:blipFill>
          <a:blip r:embed="rId3" cstate="print"/>
          <a:srcRect/>
          <a:stretch>
            <a:fillRect/>
          </a:stretch>
        </p:blipFill>
        <p:spPr bwMode="auto">
          <a:xfrm>
            <a:off x="2483768" y="2121226"/>
            <a:ext cx="3384376" cy="3393259"/>
          </a:xfrm>
          <a:prstGeom prst="rect">
            <a:avLst/>
          </a:prstGeom>
          <a:noFill/>
        </p:spPr>
      </p:pic>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descr="background@4x-100.jpg"/>
          <p:cNvPicPr>
            <a:picLocks noChangeAspect="1"/>
          </p:cNvPicPr>
          <p:nvPr/>
        </p:nvPicPr>
        <p:blipFill>
          <a:blip r:embed="rId2" cstate="print"/>
          <a:stretch>
            <a:fillRect/>
          </a:stretch>
        </p:blipFill>
        <p:spPr>
          <a:xfrm>
            <a:off x="0" y="0"/>
            <a:ext cx="9144000" cy="6859679"/>
          </a:xfrm>
          <a:prstGeom prst="rect">
            <a:avLst/>
          </a:prstGeom>
        </p:spPr>
      </p:pic>
      <p:sp>
        <p:nvSpPr>
          <p:cNvPr id="5" name="Retângulo de cantos arredondados 4"/>
          <p:cNvSpPr/>
          <p:nvPr/>
        </p:nvSpPr>
        <p:spPr>
          <a:xfrm>
            <a:off x="-108520" y="764704"/>
            <a:ext cx="5256584" cy="1008112"/>
          </a:xfrm>
          <a:prstGeom prst="roundRect">
            <a:avLst/>
          </a:prstGeom>
          <a:ln/>
        </p:spPr>
        <p:style>
          <a:lnRef idx="1">
            <a:schemeClr val="accent3"/>
          </a:lnRef>
          <a:fillRef idx="3">
            <a:schemeClr val="accent3"/>
          </a:fillRef>
          <a:effectRef idx="2">
            <a:schemeClr val="accent3"/>
          </a:effectRef>
          <a:fontRef idx="minor">
            <a:schemeClr val="lt1"/>
          </a:fontRef>
        </p:style>
        <p:txBody>
          <a:bodyPr rtlCol="0" anchor="ctr"/>
          <a:lstStyle/>
          <a:p>
            <a:r>
              <a:rPr lang="pt-BR" sz="2400" dirty="0" smtClean="0">
                <a:latin typeface="Open Sans" pitchFamily="34" charset="0"/>
                <a:ea typeface="Open Sans" pitchFamily="34" charset="0"/>
                <a:cs typeface="Open Sans" pitchFamily="34" charset="0"/>
              </a:rPr>
              <a:t>  Sobre o Conselho</a:t>
            </a:r>
            <a:endParaRPr lang="pt-BR" sz="2400" dirty="0">
              <a:latin typeface="Open Sans" pitchFamily="34" charset="0"/>
              <a:ea typeface="Open Sans" pitchFamily="34" charset="0"/>
              <a:cs typeface="Open Sans" pitchFamily="34" charset="0"/>
            </a:endParaRPr>
          </a:p>
        </p:txBody>
      </p:sp>
      <p:sp>
        <p:nvSpPr>
          <p:cNvPr id="6" name="CaixaDeTexto 5"/>
          <p:cNvSpPr txBox="1"/>
          <p:nvPr/>
        </p:nvSpPr>
        <p:spPr>
          <a:xfrm>
            <a:off x="1547664" y="2060848"/>
            <a:ext cx="6984776" cy="5632311"/>
          </a:xfrm>
          <a:prstGeom prst="rect">
            <a:avLst/>
          </a:prstGeom>
          <a:noFill/>
        </p:spPr>
        <p:txBody>
          <a:bodyPr wrap="square" rtlCol="0">
            <a:spAutoFit/>
          </a:bodyPr>
          <a:lstStyle/>
          <a:p>
            <a:pPr algn="just">
              <a:lnSpc>
                <a:spcPct val="150000"/>
              </a:lnSpc>
            </a:pPr>
            <a:r>
              <a:rPr lang="pt-BR" sz="2000" dirty="0" smtClean="0">
                <a:latin typeface="Open Sans Light" pitchFamily="34" charset="0"/>
                <a:ea typeface="Open Sans Light" pitchFamily="34" charset="0"/>
                <a:cs typeface="Open Sans Light" pitchFamily="34" charset="0"/>
              </a:rPr>
              <a:t>Perderá o mandato de Conselheiro aquele que:</a:t>
            </a:r>
          </a:p>
          <a:p>
            <a:pPr lvl="0" algn="just">
              <a:lnSpc>
                <a:spcPct val="150000"/>
              </a:lnSpc>
            </a:pPr>
            <a:r>
              <a:rPr lang="pt-BR" sz="2000" dirty="0" smtClean="0">
                <a:latin typeface="Open Sans Light" pitchFamily="34" charset="0"/>
                <a:ea typeface="Open Sans Light" pitchFamily="34" charset="0"/>
                <a:cs typeface="Open Sans Light" pitchFamily="34" charset="0"/>
              </a:rPr>
              <a:t>Faltar, sem motivo, justificado, a duas reuniões consecutivas ou a três intercaladas durante o período de um ano;</a:t>
            </a:r>
          </a:p>
          <a:p>
            <a:pPr lvl="0" algn="just">
              <a:lnSpc>
                <a:spcPct val="150000"/>
              </a:lnSpc>
            </a:pPr>
            <a:r>
              <a:rPr lang="pt-BR" sz="2000" dirty="0" smtClean="0">
                <a:latin typeface="Open Sans Light" pitchFamily="34" charset="0"/>
                <a:ea typeface="Open Sans Light" pitchFamily="34" charset="0"/>
                <a:cs typeface="Open Sans Light" pitchFamily="34" charset="0"/>
              </a:rPr>
              <a:t>Afastar-se de suas atividades regulares no IFPA.</a:t>
            </a:r>
          </a:p>
          <a:p>
            <a:pPr lvl="0" algn="just">
              <a:lnSpc>
                <a:spcPct val="150000"/>
              </a:lnSpc>
            </a:pPr>
            <a:endParaRPr lang="pt-BR" sz="2000" dirty="0" smtClean="0">
              <a:latin typeface="Open Sans Light" pitchFamily="34" charset="0"/>
              <a:ea typeface="Open Sans Light" pitchFamily="34" charset="0"/>
              <a:cs typeface="Open Sans Light" pitchFamily="34" charset="0"/>
            </a:endParaRPr>
          </a:p>
          <a:p>
            <a:pPr lvl="0" algn="just">
              <a:lnSpc>
                <a:spcPct val="150000"/>
              </a:lnSpc>
              <a:buFont typeface="Arial" pitchFamily="34" charset="0"/>
              <a:buChar char="•"/>
            </a:pPr>
            <a:r>
              <a:rPr lang="pt-BR" sz="2000" dirty="0" smtClean="0">
                <a:latin typeface="Open Sans Light" pitchFamily="34" charset="0"/>
                <a:ea typeface="Open Sans Light" pitchFamily="34" charset="0"/>
                <a:cs typeface="Open Sans Light" pitchFamily="34" charset="0"/>
              </a:rPr>
              <a:t>O Conselheiro aquele que não puder comparecer à reunião deverá comunicar antecipadamente ao Secretário do Conselho Editorial.</a:t>
            </a:r>
          </a:p>
          <a:p>
            <a:pPr algn="just">
              <a:lnSpc>
                <a:spcPct val="150000"/>
              </a:lnSpc>
              <a:buFont typeface="Arial" pitchFamily="34" charset="0"/>
              <a:buChar char="•"/>
            </a:pPr>
            <a:endParaRPr lang="pt-BR" sz="2000" dirty="0" smtClean="0">
              <a:latin typeface="Open Sans Light" pitchFamily="34" charset="0"/>
              <a:ea typeface="Open Sans Light" pitchFamily="34" charset="0"/>
              <a:cs typeface="Open Sans Light" pitchFamily="34" charset="0"/>
            </a:endParaRPr>
          </a:p>
          <a:p>
            <a:pPr algn="just">
              <a:lnSpc>
                <a:spcPct val="150000"/>
              </a:lnSpc>
              <a:buFont typeface="Arial" pitchFamily="34" charset="0"/>
              <a:buChar char="•"/>
            </a:pPr>
            <a:endParaRPr lang="pt-BR" sz="2000" dirty="0" smtClean="0">
              <a:latin typeface="Open Sans Light" pitchFamily="34" charset="0"/>
              <a:ea typeface="Open Sans Light" pitchFamily="34" charset="0"/>
              <a:cs typeface="Open Sans Light" pitchFamily="34" charset="0"/>
            </a:endParaRPr>
          </a:p>
          <a:p>
            <a:pPr>
              <a:lnSpc>
                <a:spcPct val="150000"/>
              </a:lnSpc>
            </a:pPr>
            <a:r>
              <a:rPr lang="pt-BR" sz="2000" dirty="0" smtClean="0">
                <a:latin typeface="Open Sans Light" pitchFamily="34" charset="0"/>
                <a:ea typeface="Open Sans Light" pitchFamily="34" charset="0"/>
                <a:cs typeface="Open Sans Light" pitchFamily="34" charset="0"/>
              </a:rPr>
              <a:t> </a:t>
            </a:r>
            <a:endParaRPr lang="pt-BR" sz="2000" dirty="0">
              <a:latin typeface="Open Sans Light" pitchFamily="34" charset="0"/>
              <a:ea typeface="Open Sans Light" pitchFamily="34" charset="0"/>
              <a:cs typeface="Open Sans Light" pitchFamily="34" charset="0"/>
            </a:endParaRP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descr="background@4x-100.jpg"/>
          <p:cNvPicPr>
            <a:picLocks noChangeAspect="1"/>
          </p:cNvPicPr>
          <p:nvPr/>
        </p:nvPicPr>
        <p:blipFill>
          <a:blip r:embed="rId2" cstate="print"/>
          <a:stretch>
            <a:fillRect/>
          </a:stretch>
        </p:blipFill>
        <p:spPr>
          <a:xfrm>
            <a:off x="0" y="0"/>
            <a:ext cx="9144000" cy="6859679"/>
          </a:xfrm>
          <a:prstGeom prst="rect">
            <a:avLst/>
          </a:prstGeom>
        </p:spPr>
      </p:pic>
      <p:sp>
        <p:nvSpPr>
          <p:cNvPr id="5" name="Retângulo de cantos arredondados 4"/>
          <p:cNvSpPr/>
          <p:nvPr/>
        </p:nvSpPr>
        <p:spPr>
          <a:xfrm>
            <a:off x="0" y="2708920"/>
            <a:ext cx="9144000" cy="1008112"/>
          </a:xfrm>
          <a:prstGeom prst="roundRect">
            <a:avLst/>
          </a:prstGeom>
          <a:ln/>
        </p:spPr>
        <p:style>
          <a:lnRef idx="1">
            <a:schemeClr val="accent3"/>
          </a:lnRef>
          <a:fillRef idx="3">
            <a:schemeClr val="accent3"/>
          </a:fillRef>
          <a:effectRef idx="2">
            <a:schemeClr val="accent3"/>
          </a:effectRef>
          <a:fontRef idx="minor">
            <a:schemeClr val="lt1"/>
          </a:fontRef>
        </p:style>
        <p:txBody>
          <a:bodyPr rtlCol="0" anchor="ctr"/>
          <a:lstStyle/>
          <a:p>
            <a:r>
              <a:rPr lang="pt-BR" sz="2400" dirty="0" smtClean="0">
                <a:latin typeface="Open Sans" pitchFamily="34" charset="0"/>
                <a:ea typeface="Open Sans" pitchFamily="34" charset="0"/>
                <a:cs typeface="Open Sans" pitchFamily="34" charset="0"/>
              </a:rPr>
              <a:t>  </a:t>
            </a:r>
            <a:endParaRPr lang="pt-BR" sz="2400" dirty="0">
              <a:latin typeface="Open Sans" pitchFamily="34" charset="0"/>
              <a:ea typeface="Open Sans" pitchFamily="34" charset="0"/>
              <a:cs typeface="Open Sans" pitchFamily="34" charset="0"/>
            </a:endParaRPr>
          </a:p>
        </p:txBody>
      </p:sp>
      <p:sp>
        <p:nvSpPr>
          <p:cNvPr id="6" name="CaixaDeTexto 5"/>
          <p:cNvSpPr txBox="1"/>
          <p:nvPr/>
        </p:nvSpPr>
        <p:spPr>
          <a:xfrm>
            <a:off x="2051720" y="2924944"/>
            <a:ext cx="4824536" cy="584775"/>
          </a:xfrm>
          <a:prstGeom prst="rect">
            <a:avLst/>
          </a:prstGeom>
          <a:noFill/>
        </p:spPr>
        <p:txBody>
          <a:bodyPr wrap="square" rtlCol="0">
            <a:spAutoFit/>
          </a:bodyPr>
          <a:lstStyle/>
          <a:p>
            <a:pPr algn="ctr"/>
            <a:r>
              <a:rPr lang="pt-BR" sz="3200" dirty="0" smtClean="0">
                <a:solidFill>
                  <a:schemeClr val="bg1"/>
                </a:solidFill>
                <a:latin typeface="Open Sans" pitchFamily="34" charset="0"/>
                <a:ea typeface="Open Sans" pitchFamily="34" charset="0"/>
                <a:cs typeface="Open Sans" pitchFamily="34" charset="0"/>
              </a:rPr>
              <a:t>Pauta 1</a:t>
            </a:r>
            <a:endParaRPr lang="pt-BR" sz="3200" dirty="0">
              <a:solidFill>
                <a:schemeClr val="bg1"/>
              </a:solidFill>
              <a:latin typeface="Open Sans" pitchFamily="34" charset="0"/>
              <a:ea typeface="Open Sans" pitchFamily="34" charset="0"/>
              <a:cs typeface="Open Sans" pitchFamily="34" charset="0"/>
            </a:endParaRP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descr="background@4x-100.jpg"/>
          <p:cNvPicPr>
            <a:picLocks noChangeAspect="1"/>
          </p:cNvPicPr>
          <p:nvPr/>
        </p:nvPicPr>
        <p:blipFill>
          <a:blip r:embed="rId2" cstate="print"/>
          <a:stretch>
            <a:fillRect/>
          </a:stretch>
        </p:blipFill>
        <p:spPr>
          <a:xfrm>
            <a:off x="0" y="0"/>
            <a:ext cx="9144000" cy="6859679"/>
          </a:xfrm>
          <a:prstGeom prst="rect">
            <a:avLst/>
          </a:prstGeom>
        </p:spPr>
      </p:pic>
      <p:sp>
        <p:nvSpPr>
          <p:cNvPr id="5" name="Retângulo de cantos arredondados 4"/>
          <p:cNvSpPr/>
          <p:nvPr/>
        </p:nvSpPr>
        <p:spPr>
          <a:xfrm>
            <a:off x="-108520" y="548680"/>
            <a:ext cx="5256584" cy="1008112"/>
          </a:xfrm>
          <a:prstGeom prst="roundRect">
            <a:avLst/>
          </a:prstGeom>
          <a:ln/>
        </p:spPr>
        <p:style>
          <a:lnRef idx="1">
            <a:schemeClr val="accent3"/>
          </a:lnRef>
          <a:fillRef idx="3">
            <a:schemeClr val="accent3"/>
          </a:fillRef>
          <a:effectRef idx="2">
            <a:schemeClr val="accent3"/>
          </a:effectRef>
          <a:fontRef idx="minor">
            <a:schemeClr val="lt1"/>
          </a:fontRef>
        </p:style>
        <p:txBody>
          <a:bodyPr rtlCol="0" anchor="ctr"/>
          <a:lstStyle/>
          <a:p>
            <a:r>
              <a:rPr lang="pt-BR" sz="2400" dirty="0" smtClean="0">
                <a:latin typeface="Open Sans" pitchFamily="34" charset="0"/>
                <a:ea typeface="Open Sans" pitchFamily="34" charset="0"/>
                <a:cs typeface="Open Sans" pitchFamily="34" charset="0"/>
              </a:rPr>
              <a:t>  Competências do Conselho</a:t>
            </a:r>
            <a:endParaRPr lang="pt-BR" sz="2400" dirty="0">
              <a:latin typeface="Open Sans" pitchFamily="34" charset="0"/>
              <a:ea typeface="Open Sans" pitchFamily="34" charset="0"/>
              <a:cs typeface="Open Sans" pitchFamily="34" charset="0"/>
            </a:endParaRPr>
          </a:p>
        </p:txBody>
      </p:sp>
      <p:sp>
        <p:nvSpPr>
          <p:cNvPr id="6" name="CaixaDeTexto 5"/>
          <p:cNvSpPr txBox="1"/>
          <p:nvPr/>
        </p:nvSpPr>
        <p:spPr>
          <a:xfrm>
            <a:off x="1331640" y="1700808"/>
            <a:ext cx="6984776" cy="5478423"/>
          </a:xfrm>
          <a:prstGeom prst="rect">
            <a:avLst/>
          </a:prstGeom>
          <a:noFill/>
        </p:spPr>
        <p:txBody>
          <a:bodyPr wrap="square" rtlCol="0">
            <a:spAutoFit/>
          </a:bodyPr>
          <a:lstStyle/>
          <a:p>
            <a:pPr lvl="0">
              <a:lnSpc>
                <a:spcPct val="150000"/>
              </a:lnSpc>
              <a:buFont typeface="Arial" pitchFamily="34" charset="0"/>
              <a:buChar char="•"/>
            </a:pPr>
            <a:r>
              <a:rPr lang="pt-BR" sz="2000" dirty="0" smtClean="0">
                <a:latin typeface="Open Sans Light" pitchFamily="34" charset="0"/>
                <a:ea typeface="Open Sans Light" pitchFamily="34" charset="0"/>
                <a:cs typeface="Open Sans Light" pitchFamily="34" charset="0"/>
              </a:rPr>
              <a:t>Propor a política editorial da EDIFPA;</a:t>
            </a:r>
          </a:p>
          <a:p>
            <a:pPr lvl="0">
              <a:lnSpc>
                <a:spcPct val="150000"/>
              </a:lnSpc>
              <a:buFont typeface="Arial" pitchFamily="34" charset="0"/>
              <a:buChar char="•"/>
            </a:pPr>
            <a:r>
              <a:rPr lang="pt-BR" sz="2000" dirty="0" smtClean="0">
                <a:latin typeface="Open Sans Light" pitchFamily="34" charset="0"/>
                <a:ea typeface="Open Sans Light" pitchFamily="34" charset="0"/>
                <a:cs typeface="Open Sans Light" pitchFamily="34" charset="0"/>
              </a:rPr>
              <a:t>Analisar e selecionar obras para publicação;</a:t>
            </a:r>
          </a:p>
          <a:p>
            <a:pPr lvl="0">
              <a:lnSpc>
                <a:spcPct val="150000"/>
              </a:lnSpc>
              <a:buFont typeface="Arial" pitchFamily="34" charset="0"/>
              <a:buChar char="•"/>
            </a:pPr>
            <a:r>
              <a:rPr lang="pt-BR" sz="2000" dirty="0" smtClean="0">
                <a:latin typeface="Open Sans Light" pitchFamily="34" charset="0"/>
                <a:ea typeface="Open Sans Light" pitchFamily="34" charset="0"/>
                <a:cs typeface="Open Sans Light" pitchFamily="34" charset="0"/>
              </a:rPr>
              <a:t>Estabelecer normas para as publicações;</a:t>
            </a:r>
          </a:p>
          <a:p>
            <a:pPr lvl="0">
              <a:lnSpc>
                <a:spcPct val="150000"/>
              </a:lnSpc>
              <a:buFont typeface="Arial" pitchFamily="34" charset="0"/>
              <a:buChar char="•"/>
            </a:pPr>
            <a:r>
              <a:rPr lang="pt-BR" sz="2000" dirty="0" smtClean="0">
                <a:latin typeface="Open Sans Light" pitchFamily="34" charset="0"/>
                <a:ea typeface="Open Sans Light" pitchFamily="34" charset="0"/>
                <a:cs typeface="Open Sans Light" pitchFamily="34" charset="0"/>
              </a:rPr>
              <a:t>Propor, opinar e autorizar parcerias editoriais e contratos de coedição com autor, editoras públicas e/ou privadas e entidades públicas, referentes a publicações;</a:t>
            </a:r>
          </a:p>
          <a:p>
            <a:pPr lvl="0">
              <a:lnSpc>
                <a:spcPct val="150000"/>
              </a:lnSpc>
              <a:buFont typeface="Arial" pitchFamily="34" charset="0"/>
              <a:buChar char="•"/>
            </a:pPr>
            <a:r>
              <a:rPr lang="pt-BR" sz="2000" dirty="0" smtClean="0">
                <a:latin typeface="Open Sans Light" pitchFamily="34" charset="0"/>
                <a:ea typeface="Open Sans Light" pitchFamily="34" charset="0"/>
                <a:cs typeface="Open Sans Light" pitchFamily="34" charset="0"/>
              </a:rPr>
              <a:t>Indicar especialista para apreciação de trabalhos;</a:t>
            </a:r>
          </a:p>
          <a:p>
            <a:pPr lvl="0">
              <a:lnSpc>
                <a:spcPct val="150000"/>
              </a:lnSpc>
              <a:buFont typeface="Arial" pitchFamily="34" charset="0"/>
              <a:buChar char="•"/>
            </a:pPr>
            <a:r>
              <a:rPr lang="pt-BR" sz="2000" dirty="0" smtClean="0">
                <a:latin typeface="Open Sans Light" pitchFamily="34" charset="0"/>
                <a:ea typeface="Open Sans Light" pitchFamily="34" charset="0"/>
                <a:cs typeface="Open Sans Light" pitchFamily="34" charset="0"/>
              </a:rPr>
              <a:t>Criar comissões para finalidade editorial específica;</a:t>
            </a:r>
          </a:p>
          <a:p>
            <a:pPr lvl="0">
              <a:lnSpc>
                <a:spcPct val="150000"/>
              </a:lnSpc>
              <a:buFont typeface="Arial" pitchFamily="34" charset="0"/>
              <a:buChar char="•"/>
            </a:pPr>
            <a:r>
              <a:rPr lang="pt-BR" sz="2000" dirty="0" smtClean="0">
                <a:latin typeface="Open Sans Light" pitchFamily="34" charset="0"/>
                <a:ea typeface="Open Sans Light" pitchFamily="34" charset="0"/>
                <a:cs typeface="Open Sans Light" pitchFamily="34" charset="0"/>
              </a:rPr>
              <a:t>Emitir parecer sobre o relatório anual das atividades da Editora.</a:t>
            </a:r>
          </a:p>
          <a:p>
            <a:pPr>
              <a:buFont typeface="Arial" pitchFamily="34" charset="0"/>
              <a:buChar char="•"/>
            </a:pPr>
            <a:endParaRPr lang="pt-BR" sz="2000" dirty="0" smtClean="0">
              <a:latin typeface="Open Sans Light" pitchFamily="34" charset="0"/>
              <a:ea typeface="Open Sans Light" pitchFamily="34" charset="0"/>
              <a:cs typeface="Open Sans Light" pitchFamily="34" charset="0"/>
            </a:endParaRPr>
          </a:p>
          <a:p>
            <a:pPr>
              <a:lnSpc>
                <a:spcPct val="150000"/>
              </a:lnSpc>
            </a:pPr>
            <a:r>
              <a:rPr lang="pt-BR" sz="2000" dirty="0" smtClean="0">
                <a:latin typeface="Open Sans Light" pitchFamily="34" charset="0"/>
                <a:ea typeface="Open Sans Light" pitchFamily="34" charset="0"/>
                <a:cs typeface="Open Sans Light" pitchFamily="34" charset="0"/>
              </a:rPr>
              <a:t> </a:t>
            </a:r>
            <a:endParaRPr lang="pt-BR" sz="2000" dirty="0">
              <a:latin typeface="Open Sans Light" pitchFamily="34" charset="0"/>
              <a:ea typeface="Open Sans Light" pitchFamily="34" charset="0"/>
              <a:cs typeface="Open Sans Light" pitchFamily="34" charset="0"/>
            </a:endParaRPr>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descr="background@4x-100.jpg"/>
          <p:cNvPicPr>
            <a:picLocks noChangeAspect="1"/>
          </p:cNvPicPr>
          <p:nvPr/>
        </p:nvPicPr>
        <p:blipFill>
          <a:blip r:embed="rId2" cstate="print"/>
          <a:stretch>
            <a:fillRect/>
          </a:stretch>
        </p:blipFill>
        <p:spPr>
          <a:xfrm>
            <a:off x="0" y="0"/>
            <a:ext cx="9144000" cy="6859679"/>
          </a:xfrm>
          <a:prstGeom prst="rect">
            <a:avLst/>
          </a:prstGeom>
        </p:spPr>
      </p:pic>
      <p:sp>
        <p:nvSpPr>
          <p:cNvPr id="5" name="Retângulo de cantos arredondados 4"/>
          <p:cNvSpPr/>
          <p:nvPr/>
        </p:nvSpPr>
        <p:spPr>
          <a:xfrm>
            <a:off x="0" y="2708920"/>
            <a:ext cx="9144000" cy="1008112"/>
          </a:xfrm>
          <a:prstGeom prst="roundRect">
            <a:avLst/>
          </a:prstGeom>
          <a:ln/>
        </p:spPr>
        <p:style>
          <a:lnRef idx="1">
            <a:schemeClr val="accent3"/>
          </a:lnRef>
          <a:fillRef idx="3">
            <a:schemeClr val="accent3"/>
          </a:fillRef>
          <a:effectRef idx="2">
            <a:schemeClr val="accent3"/>
          </a:effectRef>
          <a:fontRef idx="minor">
            <a:schemeClr val="lt1"/>
          </a:fontRef>
        </p:style>
        <p:txBody>
          <a:bodyPr rtlCol="0" anchor="ctr"/>
          <a:lstStyle/>
          <a:p>
            <a:r>
              <a:rPr lang="pt-BR" sz="2400" dirty="0" smtClean="0">
                <a:latin typeface="Open Sans" pitchFamily="34" charset="0"/>
                <a:ea typeface="Open Sans" pitchFamily="34" charset="0"/>
                <a:cs typeface="Open Sans" pitchFamily="34" charset="0"/>
              </a:rPr>
              <a:t>  </a:t>
            </a:r>
            <a:endParaRPr lang="pt-BR" sz="2400" dirty="0">
              <a:latin typeface="Open Sans" pitchFamily="34" charset="0"/>
              <a:ea typeface="Open Sans" pitchFamily="34" charset="0"/>
              <a:cs typeface="Open Sans" pitchFamily="34" charset="0"/>
            </a:endParaRPr>
          </a:p>
        </p:txBody>
      </p:sp>
      <p:sp>
        <p:nvSpPr>
          <p:cNvPr id="7" name="CaixaDeTexto 6"/>
          <p:cNvSpPr txBox="1"/>
          <p:nvPr/>
        </p:nvSpPr>
        <p:spPr>
          <a:xfrm>
            <a:off x="2051720" y="2924944"/>
            <a:ext cx="4824536" cy="584775"/>
          </a:xfrm>
          <a:prstGeom prst="rect">
            <a:avLst/>
          </a:prstGeom>
          <a:noFill/>
        </p:spPr>
        <p:txBody>
          <a:bodyPr wrap="square" rtlCol="0">
            <a:spAutoFit/>
          </a:bodyPr>
          <a:lstStyle/>
          <a:p>
            <a:pPr algn="ctr"/>
            <a:r>
              <a:rPr lang="pt-BR" sz="3200" dirty="0" smtClean="0">
                <a:solidFill>
                  <a:schemeClr val="bg1"/>
                </a:solidFill>
                <a:latin typeface="Open Sans" pitchFamily="34" charset="0"/>
                <a:ea typeface="Open Sans" pitchFamily="34" charset="0"/>
                <a:cs typeface="Open Sans" pitchFamily="34" charset="0"/>
              </a:rPr>
              <a:t>Pauta 2</a:t>
            </a:r>
            <a:endParaRPr lang="pt-BR" sz="3200" dirty="0">
              <a:solidFill>
                <a:schemeClr val="bg1"/>
              </a:solidFill>
              <a:latin typeface="Open Sans" pitchFamily="34" charset="0"/>
              <a:ea typeface="Open Sans" pitchFamily="34" charset="0"/>
              <a:cs typeface="Open Sans" pitchFamily="34" charset="0"/>
            </a:endParaRP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descr="background@4x-100.jpg"/>
          <p:cNvPicPr>
            <a:picLocks noChangeAspect="1"/>
          </p:cNvPicPr>
          <p:nvPr/>
        </p:nvPicPr>
        <p:blipFill>
          <a:blip r:embed="rId2" cstate="print"/>
          <a:stretch>
            <a:fillRect/>
          </a:stretch>
        </p:blipFill>
        <p:spPr>
          <a:xfrm>
            <a:off x="0" y="0"/>
            <a:ext cx="9144000" cy="6859679"/>
          </a:xfrm>
          <a:prstGeom prst="rect">
            <a:avLst/>
          </a:prstGeom>
        </p:spPr>
      </p:pic>
      <p:sp>
        <p:nvSpPr>
          <p:cNvPr id="5" name="Retângulo de cantos arredondados 4"/>
          <p:cNvSpPr/>
          <p:nvPr/>
        </p:nvSpPr>
        <p:spPr>
          <a:xfrm>
            <a:off x="-108520" y="764704"/>
            <a:ext cx="5256584" cy="1008112"/>
          </a:xfrm>
          <a:prstGeom prst="roundRect">
            <a:avLst/>
          </a:prstGeom>
          <a:ln/>
        </p:spPr>
        <p:style>
          <a:lnRef idx="1">
            <a:schemeClr val="accent3"/>
          </a:lnRef>
          <a:fillRef idx="3">
            <a:schemeClr val="accent3"/>
          </a:fillRef>
          <a:effectRef idx="2">
            <a:schemeClr val="accent3"/>
          </a:effectRef>
          <a:fontRef idx="minor">
            <a:schemeClr val="lt1"/>
          </a:fontRef>
        </p:style>
        <p:txBody>
          <a:bodyPr rtlCol="0" anchor="ctr"/>
          <a:lstStyle/>
          <a:p>
            <a:r>
              <a:rPr lang="pt-BR" sz="2400" dirty="0" smtClean="0">
                <a:latin typeface="Open Sans" pitchFamily="34" charset="0"/>
                <a:ea typeface="Open Sans" pitchFamily="34" charset="0"/>
                <a:cs typeface="Open Sans" pitchFamily="34" charset="0"/>
              </a:rPr>
              <a:t>  Linhas Editorais</a:t>
            </a:r>
            <a:endParaRPr lang="pt-BR" sz="2400" dirty="0">
              <a:latin typeface="Open Sans" pitchFamily="34" charset="0"/>
              <a:ea typeface="Open Sans" pitchFamily="34" charset="0"/>
              <a:cs typeface="Open Sans" pitchFamily="34" charset="0"/>
            </a:endParaRPr>
          </a:p>
        </p:txBody>
      </p:sp>
      <p:sp>
        <p:nvSpPr>
          <p:cNvPr id="6" name="CaixaDeTexto 5"/>
          <p:cNvSpPr txBox="1"/>
          <p:nvPr/>
        </p:nvSpPr>
        <p:spPr>
          <a:xfrm>
            <a:off x="467544" y="2276872"/>
            <a:ext cx="8208912" cy="3477875"/>
          </a:xfrm>
          <a:prstGeom prst="rect">
            <a:avLst/>
          </a:prstGeom>
          <a:noFill/>
        </p:spPr>
        <p:txBody>
          <a:bodyPr wrap="square" rtlCol="0">
            <a:spAutoFit/>
          </a:bodyPr>
          <a:lstStyle/>
          <a:p>
            <a:r>
              <a:rPr lang="pt-BR" sz="2000" b="1" i="1" u="sng" dirty="0" smtClean="0">
                <a:latin typeface="Open Sans" pitchFamily="34" charset="0"/>
                <a:ea typeface="Open Sans" pitchFamily="34" charset="0"/>
                <a:cs typeface="Open Sans" pitchFamily="34" charset="0"/>
              </a:rPr>
              <a:t>Teses</a:t>
            </a:r>
            <a:endParaRPr lang="pt-BR" sz="2000" dirty="0">
              <a:latin typeface="Open Sans" pitchFamily="34" charset="0"/>
              <a:ea typeface="Open Sans" pitchFamily="34" charset="0"/>
              <a:cs typeface="Open Sans" pitchFamily="34" charset="0"/>
            </a:endParaRPr>
          </a:p>
          <a:p>
            <a:pPr algn="just"/>
            <a:r>
              <a:rPr lang="pt-BR" sz="2000" dirty="0">
                <a:latin typeface="Open Sans" pitchFamily="34" charset="0"/>
                <a:ea typeface="Open Sans" pitchFamily="34" charset="0"/>
                <a:cs typeface="Open Sans" pitchFamily="34" charset="0"/>
              </a:rPr>
              <a:t>Trabalho acadêmico </a:t>
            </a:r>
            <a:r>
              <a:rPr lang="pt-BR" sz="2000" i="1" dirty="0" err="1" smtClean="0">
                <a:latin typeface="Open Sans" pitchFamily="34" charset="0"/>
                <a:ea typeface="Open Sans" pitchFamily="34" charset="0"/>
                <a:cs typeface="Open Sans" pitchFamily="34" charset="0"/>
              </a:rPr>
              <a:t>strito</a:t>
            </a:r>
            <a:r>
              <a:rPr lang="pt-BR" sz="2000" i="1" dirty="0" smtClean="0">
                <a:latin typeface="Open Sans" pitchFamily="34" charset="0"/>
                <a:ea typeface="Open Sans" pitchFamily="34" charset="0"/>
                <a:cs typeface="Open Sans" pitchFamily="34" charset="0"/>
              </a:rPr>
              <a:t> </a:t>
            </a:r>
            <a:r>
              <a:rPr lang="pt-BR" sz="2000" i="1" dirty="0">
                <a:latin typeface="Open Sans" pitchFamily="34" charset="0"/>
                <a:ea typeface="Open Sans" pitchFamily="34" charset="0"/>
                <a:cs typeface="Open Sans" pitchFamily="34" charset="0"/>
              </a:rPr>
              <a:t>sensu</a:t>
            </a:r>
            <a:r>
              <a:rPr lang="pt-BR" sz="2000" dirty="0">
                <a:latin typeface="Open Sans" pitchFamily="34" charset="0"/>
                <a:ea typeface="Open Sans" pitchFamily="34" charset="0"/>
                <a:cs typeface="Open Sans" pitchFamily="34" charset="0"/>
              </a:rPr>
              <a:t> aprovado por banca de pós-graduação para obtenção do titulo de doutor com a linguagem acadêmica devidamente adaptada para publicação em livro, assim como seus textos previamente revisados</a:t>
            </a:r>
            <a:r>
              <a:rPr lang="pt-BR" sz="2000" dirty="0" smtClean="0">
                <a:latin typeface="Open Sans" pitchFamily="34" charset="0"/>
                <a:ea typeface="Open Sans" pitchFamily="34" charset="0"/>
                <a:cs typeface="Open Sans" pitchFamily="34" charset="0"/>
              </a:rPr>
              <a:t>.</a:t>
            </a:r>
          </a:p>
          <a:p>
            <a:pPr algn="just"/>
            <a:endParaRPr lang="pt-BR" sz="2000" dirty="0" smtClean="0">
              <a:latin typeface="Open Sans" pitchFamily="34" charset="0"/>
              <a:ea typeface="Open Sans" pitchFamily="34" charset="0"/>
              <a:cs typeface="Open Sans" pitchFamily="34" charset="0"/>
            </a:endParaRPr>
          </a:p>
          <a:p>
            <a:pPr algn="just"/>
            <a:endParaRPr lang="pt-BR" sz="2000" dirty="0">
              <a:latin typeface="Open Sans" pitchFamily="34" charset="0"/>
              <a:ea typeface="Open Sans" pitchFamily="34" charset="0"/>
              <a:cs typeface="Open Sans" pitchFamily="34" charset="0"/>
            </a:endParaRPr>
          </a:p>
          <a:p>
            <a:pPr algn="just"/>
            <a:r>
              <a:rPr lang="pt-BR" sz="2000" b="1" i="1" u="sng" dirty="0">
                <a:latin typeface="Open Sans" pitchFamily="34" charset="0"/>
                <a:ea typeface="Open Sans" pitchFamily="34" charset="0"/>
                <a:cs typeface="Open Sans" pitchFamily="34" charset="0"/>
              </a:rPr>
              <a:t>Coletânea de textos</a:t>
            </a:r>
            <a:endParaRPr lang="pt-BR" sz="2000" dirty="0">
              <a:latin typeface="Open Sans" pitchFamily="34" charset="0"/>
              <a:ea typeface="Open Sans" pitchFamily="34" charset="0"/>
              <a:cs typeface="Open Sans" pitchFamily="34" charset="0"/>
            </a:endParaRPr>
          </a:p>
          <a:p>
            <a:pPr algn="just"/>
            <a:r>
              <a:rPr lang="pt-BR" sz="2000" dirty="0">
                <a:latin typeface="Open Sans" pitchFamily="34" charset="0"/>
                <a:ea typeface="Open Sans" pitchFamily="34" charset="0"/>
                <a:cs typeface="Open Sans" pitchFamily="34" charset="0"/>
              </a:rPr>
              <a:t>Coletânea de artigos de diversos autores, organizado por intermédio de responsável pela obra, adaptado e estruturado em formato de livro</a:t>
            </a:r>
            <a:r>
              <a:rPr lang="pt-BR" sz="2000" dirty="0" smtClean="0">
                <a:latin typeface="Open Sans" pitchFamily="34" charset="0"/>
                <a:ea typeface="Open Sans" pitchFamily="34" charset="0"/>
                <a:cs typeface="Open Sans" pitchFamily="34" charset="0"/>
              </a:rPr>
              <a:t>.</a:t>
            </a:r>
            <a:endParaRPr lang="pt-BR" sz="2000" dirty="0">
              <a:latin typeface="Open Sans" pitchFamily="34" charset="0"/>
              <a:ea typeface="Open Sans" pitchFamily="34" charset="0"/>
              <a:cs typeface="Open Sans" pitchFamily="34" charset="0"/>
            </a:endParaRPr>
          </a:p>
        </p:txBody>
      </p:sp>
    </p:spTree>
    <p:extLst>
      <p:ext uri="{BB962C8B-B14F-4D97-AF65-F5344CB8AC3E}">
        <p14:creationId xmlns="" xmlns:p14="http://schemas.microsoft.com/office/powerpoint/2010/main" val="2471161457"/>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descr="background@4x-100.jpg"/>
          <p:cNvPicPr>
            <a:picLocks noChangeAspect="1"/>
          </p:cNvPicPr>
          <p:nvPr/>
        </p:nvPicPr>
        <p:blipFill>
          <a:blip r:embed="rId2" cstate="print"/>
          <a:stretch>
            <a:fillRect/>
          </a:stretch>
        </p:blipFill>
        <p:spPr>
          <a:xfrm>
            <a:off x="0" y="0"/>
            <a:ext cx="9144000" cy="6859679"/>
          </a:xfrm>
          <a:prstGeom prst="rect">
            <a:avLst/>
          </a:prstGeom>
        </p:spPr>
      </p:pic>
      <p:sp>
        <p:nvSpPr>
          <p:cNvPr id="5" name="Retângulo de cantos arredondados 4"/>
          <p:cNvSpPr/>
          <p:nvPr/>
        </p:nvSpPr>
        <p:spPr>
          <a:xfrm>
            <a:off x="0" y="2708920"/>
            <a:ext cx="9144000" cy="1008112"/>
          </a:xfrm>
          <a:prstGeom prst="roundRect">
            <a:avLst/>
          </a:prstGeom>
          <a:ln/>
        </p:spPr>
        <p:style>
          <a:lnRef idx="1">
            <a:schemeClr val="accent3"/>
          </a:lnRef>
          <a:fillRef idx="3">
            <a:schemeClr val="accent3"/>
          </a:fillRef>
          <a:effectRef idx="2">
            <a:schemeClr val="accent3"/>
          </a:effectRef>
          <a:fontRef idx="minor">
            <a:schemeClr val="lt1"/>
          </a:fontRef>
        </p:style>
        <p:txBody>
          <a:bodyPr rtlCol="0" anchor="ctr"/>
          <a:lstStyle/>
          <a:p>
            <a:r>
              <a:rPr lang="pt-BR" sz="2400" dirty="0" smtClean="0">
                <a:latin typeface="Open Sans" pitchFamily="34" charset="0"/>
                <a:ea typeface="Open Sans" pitchFamily="34" charset="0"/>
                <a:cs typeface="Open Sans" pitchFamily="34" charset="0"/>
              </a:rPr>
              <a:t>  </a:t>
            </a:r>
            <a:endParaRPr lang="pt-BR" sz="2400" dirty="0">
              <a:latin typeface="Open Sans" pitchFamily="34" charset="0"/>
              <a:ea typeface="Open Sans" pitchFamily="34" charset="0"/>
              <a:cs typeface="Open Sans" pitchFamily="34" charset="0"/>
            </a:endParaRPr>
          </a:p>
        </p:txBody>
      </p:sp>
      <p:sp>
        <p:nvSpPr>
          <p:cNvPr id="7" name="CaixaDeTexto 6"/>
          <p:cNvSpPr txBox="1"/>
          <p:nvPr/>
        </p:nvSpPr>
        <p:spPr>
          <a:xfrm>
            <a:off x="2051720" y="2924944"/>
            <a:ext cx="4824536" cy="584775"/>
          </a:xfrm>
          <a:prstGeom prst="rect">
            <a:avLst/>
          </a:prstGeom>
          <a:noFill/>
        </p:spPr>
        <p:txBody>
          <a:bodyPr wrap="square" rtlCol="0">
            <a:spAutoFit/>
          </a:bodyPr>
          <a:lstStyle/>
          <a:p>
            <a:pPr algn="ctr"/>
            <a:r>
              <a:rPr lang="pt-BR" sz="3200" dirty="0" smtClean="0">
                <a:solidFill>
                  <a:schemeClr val="bg1"/>
                </a:solidFill>
                <a:latin typeface="Open Sans" pitchFamily="34" charset="0"/>
                <a:ea typeface="Open Sans" pitchFamily="34" charset="0"/>
                <a:cs typeface="Open Sans" pitchFamily="34" charset="0"/>
              </a:rPr>
              <a:t>Pauta 3</a:t>
            </a:r>
            <a:endParaRPr lang="pt-BR" sz="3200" dirty="0">
              <a:solidFill>
                <a:schemeClr val="bg1"/>
              </a:solidFill>
              <a:latin typeface="Open Sans" pitchFamily="34" charset="0"/>
              <a:ea typeface="Open Sans" pitchFamily="34" charset="0"/>
              <a:cs typeface="Open Sans" pitchFamily="34" charset="0"/>
            </a:endParaRP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descr="background@4x-100.jpg"/>
          <p:cNvPicPr>
            <a:picLocks noChangeAspect="1"/>
          </p:cNvPicPr>
          <p:nvPr/>
        </p:nvPicPr>
        <p:blipFill>
          <a:blip r:embed="rId2" cstate="print"/>
          <a:stretch>
            <a:fillRect/>
          </a:stretch>
        </p:blipFill>
        <p:spPr>
          <a:xfrm>
            <a:off x="0" y="0"/>
            <a:ext cx="9144000" cy="6859679"/>
          </a:xfrm>
          <a:prstGeom prst="rect">
            <a:avLst/>
          </a:prstGeom>
        </p:spPr>
      </p:pic>
      <p:pic>
        <p:nvPicPr>
          <p:cNvPr id="14" name="Imagem 13" descr="background@4x-100.jpg"/>
          <p:cNvPicPr>
            <a:picLocks noChangeAspect="1"/>
          </p:cNvPicPr>
          <p:nvPr/>
        </p:nvPicPr>
        <p:blipFill>
          <a:blip r:embed="rId2" cstate="print"/>
          <a:stretch>
            <a:fillRect/>
          </a:stretch>
        </p:blipFill>
        <p:spPr>
          <a:xfrm>
            <a:off x="0" y="-1679"/>
            <a:ext cx="9144000" cy="6859679"/>
          </a:xfrm>
          <a:prstGeom prst="rect">
            <a:avLst/>
          </a:prstGeom>
        </p:spPr>
      </p:pic>
      <p:sp>
        <p:nvSpPr>
          <p:cNvPr id="5" name="Retângulo de cantos arredondados 4"/>
          <p:cNvSpPr/>
          <p:nvPr/>
        </p:nvSpPr>
        <p:spPr>
          <a:xfrm>
            <a:off x="-108520" y="764704"/>
            <a:ext cx="5256584" cy="1008112"/>
          </a:xfrm>
          <a:prstGeom prst="roundRect">
            <a:avLst/>
          </a:prstGeom>
          <a:ln/>
        </p:spPr>
        <p:style>
          <a:lnRef idx="1">
            <a:schemeClr val="accent3"/>
          </a:lnRef>
          <a:fillRef idx="3">
            <a:schemeClr val="accent3"/>
          </a:fillRef>
          <a:effectRef idx="2">
            <a:schemeClr val="accent3"/>
          </a:effectRef>
          <a:fontRef idx="minor">
            <a:schemeClr val="lt1"/>
          </a:fontRef>
        </p:style>
        <p:txBody>
          <a:bodyPr rtlCol="0" anchor="ctr"/>
          <a:lstStyle/>
          <a:p>
            <a:r>
              <a:rPr lang="pt-BR" sz="2400" dirty="0" smtClean="0">
                <a:latin typeface="Open Sans" pitchFamily="34" charset="0"/>
                <a:ea typeface="Open Sans" pitchFamily="34" charset="0"/>
                <a:cs typeface="Open Sans" pitchFamily="34" charset="0"/>
              </a:rPr>
              <a:t>  Fluxograma</a:t>
            </a:r>
            <a:endParaRPr lang="pt-BR" sz="2400" dirty="0">
              <a:latin typeface="Open Sans" pitchFamily="34" charset="0"/>
              <a:ea typeface="Open Sans" pitchFamily="34" charset="0"/>
              <a:cs typeface="Open Sans" pitchFamily="34" charset="0"/>
            </a:endParaRPr>
          </a:p>
        </p:txBody>
      </p:sp>
      <p:pic>
        <p:nvPicPr>
          <p:cNvPr id="6" name="Imagem 5" descr="analise.png"/>
          <p:cNvPicPr>
            <a:picLocks noChangeAspect="1"/>
          </p:cNvPicPr>
          <p:nvPr/>
        </p:nvPicPr>
        <p:blipFill>
          <a:blip r:embed="rId3" cstate="print"/>
          <a:stretch>
            <a:fillRect/>
          </a:stretch>
        </p:blipFill>
        <p:spPr>
          <a:xfrm>
            <a:off x="611560" y="2420888"/>
            <a:ext cx="2592288" cy="2587601"/>
          </a:xfrm>
          <a:prstGeom prst="rect">
            <a:avLst/>
          </a:prstGeom>
        </p:spPr>
      </p:pic>
      <p:pic>
        <p:nvPicPr>
          <p:cNvPr id="7" name="Imagem 6" descr="análise.png"/>
          <p:cNvPicPr>
            <a:picLocks noChangeAspect="1"/>
          </p:cNvPicPr>
          <p:nvPr/>
        </p:nvPicPr>
        <p:blipFill>
          <a:blip r:embed="rId4" cstate="print"/>
          <a:stretch>
            <a:fillRect/>
          </a:stretch>
        </p:blipFill>
        <p:spPr>
          <a:xfrm>
            <a:off x="3419872" y="3574756"/>
            <a:ext cx="577107" cy="576064"/>
          </a:xfrm>
          <a:prstGeom prst="rect">
            <a:avLst/>
          </a:prstGeom>
        </p:spPr>
      </p:pic>
      <p:pic>
        <p:nvPicPr>
          <p:cNvPr id="8" name="Imagem 7" descr="arquivo.png"/>
          <p:cNvPicPr>
            <a:picLocks noChangeAspect="1"/>
          </p:cNvPicPr>
          <p:nvPr/>
        </p:nvPicPr>
        <p:blipFill>
          <a:blip r:embed="rId5" cstate="print"/>
          <a:stretch>
            <a:fillRect/>
          </a:stretch>
        </p:blipFill>
        <p:spPr>
          <a:xfrm>
            <a:off x="6968986" y="3574235"/>
            <a:ext cx="576064" cy="577107"/>
          </a:xfrm>
          <a:prstGeom prst="rect">
            <a:avLst/>
          </a:prstGeom>
        </p:spPr>
      </p:pic>
      <p:pic>
        <p:nvPicPr>
          <p:cNvPr id="9" name="Imagem 8" descr="arte.png"/>
          <p:cNvPicPr>
            <a:picLocks noChangeAspect="1"/>
          </p:cNvPicPr>
          <p:nvPr/>
        </p:nvPicPr>
        <p:blipFill>
          <a:blip r:embed="rId6" cstate="print"/>
          <a:stretch>
            <a:fillRect/>
          </a:stretch>
        </p:blipFill>
        <p:spPr>
          <a:xfrm>
            <a:off x="4130112" y="3574756"/>
            <a:ext cx="577107" cy="576064"/>
          </a:xfrm>
          <a:prstGeom prst="rect">
            <a:avLst/>
          </a:prstGeom>
        </p:spPr>
      </p:pic>
      <p:pic>
        <p:nvPicPr>
          <p:cNvPr id="10" name="Imagem 9" descr="impressora.png"/>
          <p:cNvPicPr>
            <a:picLocks noChangeAspect="1"/>
          </p:cNvPicPr>
          <p:nvPr/>
        </p:nvPicPr>
        <p:blipFill>
          <a:blip r:embed="rId7" cstate="print"/>
          <a:stretch>
            <a:fillRect/>
          </a:stretch>
        </p:blipFill>
        <p:spPr>
          <a:xfrm>
            <a:off x="7678183" y="3574235"/>
            <a:ext cx="577107" cy="577107"/>
          </a:xfrm>
          <a:prstGeom prst="rect">
            <a:avLst/>
          </a:prstGeom>
        </p:spPr>
      </p:pic>
      <p:pic>
        <p:nvPicPr>
          <p:cNvPr id="12" name="Imagem 11" descr="livro.png"/>
          <p:cNvPicPr>
            <a:picLocks noChangeAspect="1"/>
          </p:cNvPicPr>
          <p:nvPr/>
        </p:nvPicPr>
        <p:blipFill>
          <a:blip r:embed="rId8" cstate="print"/>
          <a:stretch>
            <a:fillRect/>
          </a:stretch>
        </p:blipFill>
        <p:spPr>
          <a:xfrm>
            <a:off x="8388424" y="3574756"/>
            <a:ext cx="576064" cy="576064"/>
          </a:xfrm>
          <a:prstGeom prst="rect">
            <a:avLst/>
          </a:prstGeom>
        </p:spPr>
      </p:pic>
      <p:pic>
        <p:nvPicPr>
          <p:cNvPr id="15" name="Imagem 14" descr="revisão.png"/>
          <p:cNvPicPr>
            <a:picLocks noChangeAspect="1"/>
          </p:cNvPicPr>
          <p:nvPr/>
        </p:nvPicPr>
        <p:blipFill>
          <a:blip r:embed="rId9" cstate="print"/>
          <a:stretch>
            <a:fillRect/>
          </a:stretch>
        </p:blipFill>
        <p:spPr>
          <a:xfrm>
            <a:off x="6258746" y="3574235"/>
            <a:ext cx="577107" cy="577107"/>
          </a:xfrm>
          <a:prstGeom prst="rect">
            <a:avLst/>
          </a:prstGeom>
        </p:spPr>
      </p:pic>
      <p:sp>
        <p:nvSpPr>
          <p:cNvPr id="16" name="CaixaDeTexto 15"/>
          <p:cNvSpPr txBox="1"/>
          <p:nvPr/>
        </p:nvSpPr>
        <p:spPr>
          <a:xfrm>
            <a:off x="611560" y="5085184"/>
            <a:ext cx="3168352" cy="1169551"/>
          </a:xfrm>
          <a:prstGeom prst="rect">
            <a:avLst/>
          </a:prstGeom>
          <a:noFill/>
        </p:spPr>
        <p:txBody>
          <a:bodyPr wrap="square" rtlCol="0">
            <a:spAutoFit/>
          </a:bodyPr>
          <a:lstStyle/>
          <a:p>
            <a:pPr algn="just"/>
            <a:r>
              <a:rPr lang="pt-BR" sz="1400" dirty="0" smtClean="0">
                <a:latin typeface="Open Sans Light" pitchFamily="34" charset="0"/>
                <a:ea typeface="Open Sans Light" pitchFamily="34" charset="0"/>
                <a:cs typeface="Open Sans Light" pitchFamily="34" charset="0"/>
              </a:rPr>
              <a:t>Os projetos são analisados tecnicamente no que refere as especificações  apresentadas no manual de publicações e em relação aos critérios estabelecidos em edital.</a:t>
            </a:r>
            <a:endParaRPr lang="pt-BR" sz="1400" dirty="0"/>
          </a:p>
        </p:txBody>
      </p:sp>
      <p:pic>
        <p:nvPicPr>
          <p:cNvPr id="17" name="Imagem 16" descr="aprovacao.png"/>
          <p:cNvPicPr>
            <a:picLocks noChangeAspect="1"/>
          </p:cNvPicPr>
          <p:nvPr/>
        </p:nvPicPr>
        <p:blipFill>
          <a:blip r:embed="rId10" cstate="print"/>
          <a:stretch>
            <a:fillRect/>
          </a:stretch>
        </p:blipFill>
        <p:spPr>
          <a:xfrm>
            <a:off x="5559389" y="3574788"/>
            <a:ext cx="570142" cy="576000"/>
          </a:xfrm>
          <a:prstGeom prst="rect">
            <a:avLst/>
          </a:prstGeom>
        </p:spPr>
      </p:pic>
      <p:pic>
        <p:nvPicPr>
          <p:cNvPr id="18" name="Imagem 17" descr="pc.png"/>
          <p:cNvPicPr>
            <a:picLocks noChangeAspect="1"/>
          </p:cNvPicPr>
          <p:nvPr/>
        </p:nvPicPr>
        <p:blipFill>
          <a:blip r:embed="rId11" cstate="print"/>
          <a:stretch>
            <a:fillRect/>
          </a:stretch>
        </p:blipFill>
        <p:spPr>
          <a:xfrm>
            <a:off x="4860032" y="3574756"/>
            <a:ext cx="576064" cy="576064"/>
          </a:xfrm>
          <a:prstGeom prst="rect">
            <a:avLst/>
          </a:prstGeom>
        </p:spPr>
      </p:pic>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descr="background@4x-100.jpg"/>
          <p:cNvPicPr>
            <a:picLocks noChangeAspect="1"/>
          </p:cNvPicPr>
          <p:nvPr/>
        </p:nvPicPr>
        <p:blipFill>
          <a:blip r:embed="rId2" cstate="print"/>
          <a:stretch>
            <a:fillRect/>
          </a:stretch>
        </p:blipFill>
        <p:spPr>
          <a:xfrm>
            <a:off x="0" y="0"/>
            <a:ext cx="9144000" cy="6859679"/>
          </a:xfrm>
          <a:prstGeom prst="rect">
            <a:avLst/>
          </a:prstGeom>
        </p:spPr>
      </p:pic>
      <p:pic>
        <p:nvPicPr>
          <p:cNvPr id="14" name="Imagem 13" descr="background@4x-100.jpg"/>
          <p:cNvPicPr>
            <a:picLocks noChangeAspect="1"/>
          </p:cNvPicPr>
          <p:nvPr/>
        </p:nvPicPr>
        <p:blipFill>
          <a:blip r:embed="rId2" cstate="print"/>
          <a:stretch>
            <a:fillRect/>
          </a:stretch>
        </p:blipFill>
        <p:spPr>
          <a:xfrm>
            <a:off x="0" y="-1679"/>
            <a:ext cx="9144000" cy="6859679"/>
          </a:xfrm>
          <a:prstGeom prst="rect">
            <a:avLst/>
          </a:prstGeom>
        </p:spPr>
      </p:pic>
      <p:sp>
        <p:nvSpPr>
          <p:cNvPr id="5" name="Retângulo de cantos arredondados 4"/>
          <p:cNvSpPr/>
          <p:nvPr/>
        </p:nvSpPr>
        <p:spPr>
          <a:xfrm>
            <a:off x="-108520" y="764704"/>
            <a:ext cx="5256584" cy="1008112"/>
          </a:xfrm>
          <a:prstGeom prst="roundRect">
            <a:avLst/>
          </a:prstGeom>
          <a:ln/>
        </p:spPr>
        <p:style>
          <a:lnRef idx="1">
            <a:schemeClr val="accent3"/>
          </a:lnRef>
          <a:fillRef idx="3">
            <a:schemeClr val="accent3"/>
          </a:fillRef>
          <a:effectRef idx="2">
            <a:schemeClr val="accent3"/>
          </a:effectRef>
          <a:fontRef idx="minor">
            <a:schemeClr val="lt1"/>
          </a:fontRef>
        </p:style>
        <p:txBody>
          <a:bodyPr rtlCol="0" anchor="ctr"/>
          <a:lstStyle/>
          <a:p>
            <a:r>
              <a:rPr lang="pt-BR" sz="2400" dirty="0" smtClean="0">
                <a:latin typeface="Open Sans" pitchFamily="34" charset="0"/>
                <a:ea typeface="Open Sans" pitchFamily="34" charset="0"/>
                <a:cs typeface="Open Sans" pitchFamily="34" charset="0"/>
              </a:rPr>
              <a:t>  Fluxograma</a:t>
            </a:r>
            <a:endParaRPr lang="pt-BR" sz="2400" dirty="0">
              <a:latin typeface="Open Sans" pitchFamily="34" charset="0"/>
              <a:ea typeface="Open Sans" pitchFamily="34" charset="0"/>
              <a:cs typeface="Open Sans" pitchFamily="34" charset="0"/>
            </a:endParaRPr>
          </a:p>
        </p:txBody>
      </p:sp>
      <p:pic>
        <p:nvPicPr>
          <p:cNvPr id="7" name="Imagem 6" descr="análise.png"/>
          <p:cNvPicPr>
            <a:picLocks noChangeAspect="1"/>
          </p:cNvPicPr>
          <p:nvPr/>
        </p:nvPicPr>
        <p:blipFill>
          <a:blip r:embed="rId3" cstate="print"/>
          <a:stretch>
            <a:fillRect/>
          </a:stretch>
        </p:blipFill>
        <p:spPr>
          <a:xfrm>
            <a:off x="1547664" y="2420888"/>
            <a:ext cx="2524843" cy="2520280"/>
          </a:xfrm>
          <a:prstGeom prst="rect">
            <a:avLst/>
          </a:prstGeom>
        </p:spPr>
      </p:pic>
      <p:pic>
        <p:nvPicPr>
          <p:cNvPr id="6" name="Imagem 5" descr="analise.png"/>
          <p:cNvPicPr>
            <a:picLocks noChangeAspect="1"/>
          </p:cNvPicPr>
          <p:nvPr/>
        </p:nvPicPr>
        <p:blipFill>
          <a:blip r:embed="rId4" cstate="print"/>
          <a:stretch>
            <a:fillRect/>
          </a:stretch>
        </p:blipFill>
        <p:spPr>
          <a:xfrm>
            <a:off x="755576" y="3574147"/>
            <a:ext cx="577107" cy="576064"/>
          </a:xfrm>
          <a:prstGeom prst="rect">
            <a:avLst/>
          </a:prstGeom>
        </p:spPr>
      </p:pic>
      <p:pic>
        <p:nvPicPr>
          <p:cNvPr id="8" name="Imagem 7" descr="arquivo.png"/>
          <p:cNvPicPr>
            <a:picLocks noChangeAspect="1"/>
          </p:cNvPicPr>
          <p:nvPr/>
        </p:nvPicPr>
        <p:blipFill>
          <a:blip r:embed="rId5" cstate="print"/>
          <a:stretch>
            <a:fillRect/>
          </a:stretch>
        </p:blipFill>
        <p:spPr>
          <a:xfrm>
            <a:off x="6969945" y="3573626"/>
            <a:ext cx="576064" cy="577107"/>
          </a:xfrm>
          <a:prstGeom prst="rect">
            <a:avLst/>
          </a:prstGeom>
        </p:spPr>
      </p:pic>
      <p:pic>
        <p:nvPicPr>
          <p:cNvPr id="9" name="Imagem 8" descr="arte.png"/>
          <p:cNvPicPr>
            <a:picLocks noChangeAspect="1"/>
          </p:cNvPicPr>
          <p:nvPr/>
        </p:nvPicPr>
        <p:blipFill>
          <a:blip r:embed="rId6" cstate="print"/>
          <a:stretch>
            <a:fillRect/>
          </a:stretch>
        </p:blipFill>
        <p:spPr>
          <a:xfrm>
            <a:off x="4138909" y="3574147"/>
            <a:ext cx="577107" cy="576064"/>
          </a:xfrm>
          <a:prstGeom prst="rect">
            <a:avLst/>
          </a:prstGeom>
        </p:spPr>
      </p:pic>
      <p:pic>
        <p:nvPicPr>
          <p:cNvPr id="10" name="Imagem 9" descr="impressora.png"/>
          <p:cNvPicPr>
            <a:picLocks noChangeAspect="1"/>
          </p:cNvPicPr>
          <p:nvPr/>
        </p:nvPicPr>
        <p:blipFill>
          <a:blip r:embed="rId7" cstate="print"/>
          <a:stretch>
            <a:fillRect/>
          </a:stretch>
        </p:blipFill>
        <p:spPr>
          <a:xfrm>
            <a:off x="7678663" y="3573626"/>
            <a:ext cx="577107" cy="577107"/>
          </a:xfrm>
          <a:prstGeom prst="rect">
            <a:avLst/>
          </a:prstGeom>
        </p:spPr>
      </p:pic>
      <p:pic>
        <p:nvPicPr>
          <p:cNvPr id="12" name="Imagem 11" descr="livro.png"/>
          <p:cNvPicPr>
            <a:picLocks noChangeAspect="1"/>
          </p:cNvPicPr>
          <p:nvPr/>
        </p:nvPicPr>
        <p:blipFill>
          <a:blip r:embed="rId8" cstate="print"/>
          <a:stretch>
            <a:fillRect/>
          </a:stretch>
        </p:blipFill>
        <p:spPr>
          <a:xfrm>
            <a:off x="8388424" y="3574147"/>
            <a:ext cx="576064" cy="576064"/>
          </a:xfrm>
          <a:prstGeom prst="rect">
            <a:avLst/>
          </a:prstGeom>
        </p:spPr>
      </p:pic>
      <p:pic>
        <p:nvPicPr>
          <p:cNvPr id="15" name="Imagem 14" descr="revisão.png"/>
          <p:cNvPicPr>
            <a:picLocks noChangeAspect="1"/>
          </p:cNvPicPr>
          <p:nvPr/>
        </p:nvPicPr>
        <p:blipFill>
          <a:blip r:embed="rId9" cstate="print"/>
          <a:stretch>
            <a:fillRect/>
          </a:stretch>
        </p:blipFill>
        <p:spPr>
          <a:xfrm>
            <a:off x="6260184" y="3573626"/>
            <a:ext cx="577107" cy="577107"/>
          </a:xfrm>
          <a:prstGeom prst="rect">
            <a:avLst/>
          </a:prstGeom>
        </p:spPr>
      </p:pic>
      <p:sp>
        <p:nvSpPr>
          <p:cNvPr id="16" name="CaixaDeTexto 15"/>
          <p:cNvSpPr txBox="1"/>
          <p:nvPr/>
        </p:nvSpPr>
        <p:spPr>
          <a:xfrm>
            <a:off x="1403646" y="5085184"/>
            <a:ext cx="6563569" cy="1169551"/>
          </a:xfrm>
          <a:prstGeom prst="rect">
            <a:avLst/>
          </a:prstGeom>
          <a:noFill/>
        </p:spPr>
        <p:txBody>
          <a:bodyPr wrap="square" rtlCol="0">
            <a:spAutoFit/>
          </a:bodyPr>
          <a:lstStyle/>
          <a:p>
            <a:pPr algn="just"/>
            <a:r>
              <a:rPr lang="pt-BR" sz="1400" dirty="0" smtClean="0">
                <a:latin typeface="Open Sans Light" pitchFamily="34" charset="0"/>
                <a:ea typeface="Open Sans Light" pitchFamily="34" charset="0"/>
                <a:cs typeface="Open Sans Light" pitchFamily="34" charset="0"/>
              </a:rPr>
              <a:t>Após a análise técnica, os projetos serão analisados quanto ao mérito pelo Conselho Editorial da EDIFPA ou avaliados por pares às cegas (Pareceristas ad hoc externos a instituição) quanto a: 1. Adequação a linha editorial 2. Clareza e Objetividade; 3. Rigor científico; 4.  Qualidade acadêmica do texto; 5. Relevância do tema</a:t>
            </a:r>
            <a:endParaRPr lang="pt-BR" sz="1400" dirty="0"/>
          </a:p>
        </p:txBody>
      </p:sp>
      <p:pic>
        <p:nvPicPr>
          <p:cNvPr id="17" name="Imagem 16" descr="aprovacao.png"/>
          <p:cNvPicPr>
            <a:picLocks noChangeAspect="1"/>
          </p:cNvPicPr>
          <p:nvPr/>
        </p:nvPicPr>
        <p:blipFill>
          <a:blip r:embed="rId10" cstate="print"/>
          <a:stretch>
            <a:fillRect/>
          </a:stretch>
        </p:blipFill>
        <p:spPr>
          <a:xfrm>
            <a:off x="4848670" y="3574179"/>
            <a:ext cx="570142" cy="576000"/>
          </a:xfrm>
          <a:prstGeom prst="rect">
            <a:avLst/>
          </a:prstGeom>
        </p:spPr>
      </p:pic>
      <p:pic>
        <p:nvPicPr>
          <p:cNvPr id="18" name="Imagem 17" descr="pc.png"/>
          <p:cNvPicPr>
            <a:picLocks noChangeAspect="1"/>
          </p:cNvPicPr>
          <p:nvPr/>
        </p:nvPicPr>
        <p:blipFill>
          <a:blip r:embed="rId11" cstate="print"/>
          <a:stretch>
            <a:fillRect/>
          </a:stretch>
        </p:blipFill>
        <p:spPr>
          <a:xfrm>
            <a:off x="5551466" y="3574147"/>
            <a:ext cx="576064" cy="576064"/>
          </a:xfrm>
          <a:prstGeom prst="rect">
            <a:avLst/>
          </a:prstGeom>
        </p:spPr>
      </p:pic>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descr="background@4x-100.jpg"/>
          <p:cNvPicPr>
            <a:picLocks noChangeAspect="1"/>
          </p:cNvPicPr>
          <p:nvPr/>
        </p:nvPicPr>
        <p:blipFill>
          <a:blip r:embed="rId2" cstate="print"/>
          <a:stretch>
            <a:fillRect/>
          </a:stretch>
        </p:blipFill>
        <p:spPr>
          <a:xfrm>
            <a:off x="0" y="0"/>
            <a:ext cx="9144000" cy="6859679"/>
          </a:xfrm>
          <a:prstGeom prst="rect">
            <a:avLst/>
          </a:prstGeom>
        </p:spPr>
      </p:pic>
      <p:pic>
        <p:nvPicPr>
          <p:cNvPr id="14" name="Imagem 13" descr="background@4x-100.jpg"/>
          <p:cNvPicPr>
            <a:picLocks noChangeAspect="1"/>
          </p:cNvPicPr>
          <p:nvPr/>
        </p:nvPicPr>
        <p:blipFill>
          <a:blip r:embed="rId2" cstate="print"/>
          <a:stretch>
            <a:fillRect/>
          </a:stretch>
        </p:blipFill>
        <p:spPr>
          <a:xfrm>
            <a:off x="0" y="-1679"/>
            <a:ext cx="9144000" cy="6859679"/>
          </a:xfrm>
          <a:prstGeom prst="rect">
            <a:avLst/>
          </a:prstGeom>
        </p:spPr>
      </p:pic>
      <p:sp>
        <p:nvSpPr>
          <p:cNvPr id="5" name="Retângulo de cantos arredondados 4"/>
          <p:cNvSpPr/>
          <p:nvPr/>
        </p:nvSpPr>
        <p:spPr>
          <a:xfrm>
            <a:off x="-108520" y="764704"/>
            <a:ext cx="5256584" cy="1008112"/>
          </a:xfrm>
          <a:prstGeom prst="roundRect">
            <a:avLst/>
          </a:prstGeom>
          <a:ln/>
        </p:spPr>
        <p:style>
          <a:lnRef idx="1">
            <a:schemeClr val="accent3"/>
          </a:lnRef>
          <a:fillRef idx="3">
            <a:schemeClr val="accent3"/>
          </a:fillRef>
          <a:effectRef idx="2">
            <a:schemeClr val="accent3"/>
          </a:effectRef>
          <a:fontRef idx="minor">
            <a:schemeClr val="lt1"/>
          </a:fontRef>
        </p:style>
        <p:txBody>
          <a:bodyPr rtlCol="0" anchor="ctr"/>
          <a:lstStyle/>
          <a:p>
            <a:r>
              <a:rPr lang="pt-BR" sz="2400" dirty="0" smtClean="0">
                <a:latin typeface="Open Sans" pitchFamily="34" charset="0"/>
                <a:ea typeface="Open Sans" pitchFamily="34" charset="0"/>
                <a:cs typeface="Open Sans" pitchFamily="34" charset="0"/>
              </a:rPr>
              <a:t>  Fluxograma</a:t>
            </a:r>
            <a:endParaRPr lang="pt-BR" sz="2400" dirty="0">
              <a:latin typeface="Open Sans" pitchFamily="34" charset="0"/>
              <a:ea typeface="Open Sans" pitchFamily="34" charset="0"/>
              <a:cs typeface="Open Sans" pitchFamily="34" charset="0"/>
            </a:endParaRPr>
          </a:p>
        </p:txBody>
      </p:sp>
      <p:pic>
        <p:nvPicPr>
          <p:cNvPr id="7" name="Imagem 6" descr="análise.png"/>
          <p:cNvPicPr>
            <a:picLocks noChangeAspect="1"/>
          </p:cNvPicPr>
          <p:nvPr/>
        </p:nvPicPr>
        <p:blipFill>
          <a:blip r:embed="rId3" cstate="print"/>
          <a:stretch>
            <a:fillRect/>
          </a:stretch>
        </p:blipFill>
        <p:spPr>
          <a:xfrm>
            <a:off x="1331640" y="3576496"/>
            <a:ext cx="576064" cy="575022"/>
          </a:xfrm>
          <a:prstGeom prst="rect">
            <a:avLst/>
          </a:prstGeom>
        </p:spPr>
      </p:pic>
      <p:pic>
        <p:nvPicPr>
          <p:cNvPr id="6" name="Imagem 5" descr="analise.png"/>
          <p:cNvPicPr>
            <a:picLocks noChangeAspect="1"/>
          </p:cNvPicPr>
          <p:nvPr/>
        </p:nvPicPr>
        <p:blipFill>
          <a:blip r:embed="rId4" cstate="print"/>
          <a:stretch>
            <a:fillRect/>
          </a:stretch>
        </p:blipFill>
        <p:spPr>
          <a:xfrm>
            <a:off x="539552" y="3575975"/>
            <a:ext cx="577107" cy="576064"/>
          </a:xfrm>
          <a:prstGeom prst="rect">
            <a:avLst/>
          </a:prstGeom>
        </p:spPr>
      </p:pic>
      <p:pic>
        <p:nvPicPr>
          <p:cNvPr id="8" name="Imagem 7" descr="arquivo.png"/>
          <p:cNvPicPr>
            <a:picLocks noChangeAspect="1"/>
          </p:cNvPicPr>
          <p:nvPr/>
        </p:nvPicPr>
        <p:blipFill>
          <a:blip r:embed="rId5" cstate="print"/>
          <a:stretch>
            <a:fillRect/>
          </a:stretch>
        </p:blipFill>
        <p:spPr>
          <a:xfrm>
            <a:off x="6976858" y="3575454"/>
            <a:ext cx="576064" cy="577107"/>
          </a:xfrm>
          <a:prstGeom prst="rect">
            <a:avLst/>
          </a:prstGeom>
        </p:spPr>
      </p:pic>
      <p:pic>
        <p:nvPicPr>
          <p:cNvPr id="10" name="Imagem 9" descr="impressora.png"/>
          <p:cNvPicPr>
            <a:picLocks noChangeAspect="1"/>
          </p:cNvPicPr>
          <p:nvPr/>
        </p:nvPicPr>
        <p:blipFill>
          <a:blip r:embed="rId6" cstate="print"/>
          <a:stretch>
            <a:fillRect/>
          </a:stretch>
        </p:blipFill>
        <p:spPr>
          <a:xfrm>
            <a:off x="7682119" y="3575454"/>
            <a:ext cx="577107" cy="577107"/>
          </a:xfrm>
          <a:prstGeom prst="rect">
            <a:avLst/>
          </a:prstGeom>
        </p:spPr>
      </p:pic>
      <p:pic>
        <p:nvPicPr>
          <p:cNvPr id="12" name="Imagem 11" descr="livro.png"/>
          <p:cNvPicPr>
            <a:picLocks noChangeAspect="1"/>
          </p:cNvPicPr>
          <p:nvPr/>
        </p:nvPicPr>
        <p:blipFill>
          <a:blip r:embed="rId7" cstate="print"/>
          <a:stretch>
            <a:fillRect/>
          </a:stretch>
        </p:blipFill>
        <p:spPr>
          <a:xfrm>
            <a:off x="8388424" y="3575975"/>
            <a:ext cx="576064" cy="576064"/>
          </a:xfrm>
          <a:prstGeom prst="rect">
            <a:avLst/>
          </a:prstGeom>
        </p:spPr>
      </p:pic>
      <p:pic>
        <p:nvPicPr>
          <p:cNvPr id="15" name="Imagem 14" descr="revisão.png"/>
          <p:cNvPicPr>
            <a:picLocks noChangeAspect="1"/>
          </p:cNvPicPr>
          <p:nvPr/>
        </p:nvPicPr>
        <p:blipFill>
          <a:blip r:embed="rId8" cstate="print"/>
          <a:stretch>
            <a:fillRect/>
          </a:stretch>
        </p:blipFill>
        <p:spPr>
          <a:xfrm>
            <a:off x="6270554" y="3575454"/>
            <a:ext cx="577107" cy="577107"/>
          </a:xfrm>
          <a:prstGeom prst="rect">
            <a:avLst/>
          </a:prstGeom>
        </p:spPr>
      </p:pic>
      <p:sp>
        <p:nvSpPr>
          <p:cNvPr id="16" name="CaixaDeTexto 15"/>
          <p:cNvSpPr txBox="1"/>
          <p:nvPr/>
        </p:nvSpPr>
        <p:spPr>
          <a:xfrm>
            <a:off x="2051720" y="5085184"/>
            <a:ext cx="4392488" cy="1384995"/>
          </a:xfrm>
          <a:prstGeom prst="rect">
            <a:avLst/>
          </a:prstGeom>
          <a:noFill/>
        </p:spPr>
        <p:txBody>
          <a:bodyPr wrap="square" rtlCol="0">
            <a:spAutoFit/>
          </a:bodyPr>
          <a:lstStyle/>
          <a:p>
            <a:pPr algn="just"/>
            <a:r>
              <a:rPr lang="pt-BR" sz="1400" dirty="0" smtClean="0">
                <a:latin typeface="Open Sans Light" pitchFamily="34" charset="0"/>
                <a:ea typeface="Open Sans Light" pitchFamily="34" charset="0"/>
                <a:cs typeface="Open Sans Light" pitchFamily="34" charset="0"/>
              </a:rPr>
              <a:t>Após a aprovação pelo Conselho Editorial ou avaliação dos pareceristas </a:t>
            </a:r>
            <a:r>
              <a:rPr lang="pt-BR" sz="1400" i="1" dirty="0" smtClean="0">
                <a:latin typeface="Open Sans Light" pitchFamily="34" charset="0"/>
                <a:ea typeface="Open Sans Light" pitchFamily="34" charset="0"/>
                <a:cs typeface="Open Sans Light" pitchFamily="34" charset="0"/>
              </a:rPr>
              <a:t>ad hoc</a:t>
            </a:r>
            <a:r>
              <a:rPr lang="pt-BR" sz="1400" dirty="0" smtClean="0">
                <a:latin typeface="Open Sans Light" pitchFamily="34" charset="0"/>
                <a:ea typeface="Open Sans Light" pitchFamily="34" charset="0"/>
                <a:cs typeface="Open Sans Light" pitchFamily="34" charset="0"/>
              </a:rPr>
              <a:t>, o original passa para elaboração do projeto gráfico, capa e miolo, que definirá a forma material do livro a ser publicado, seu formato, papel, tipologia, acabamento e tiragem e as características do </a:t>
            </a:r>
            <a:r>
              <a:rPr lang="pt-BR" sz="1400" i="1" dirty="0" smtClean="0">
                <a:latin typeface="Open Sans Light" pitchFamily="34" charset="0"/>
                <a:ea typeface="Open Sans Light" pitchFamily="34" charset="0"/>
                <a:cs typeface="Open Sans Light" pitchFamily="34" charset="0"/>
              </a:rPr>
              <a:t>e-book</a:t>
            </a:r>
            <a:endParaRPr lang="pt-BR" sz="1400" dirty="0"/>
          </a:p>
        </p:txBody>
      </p:sp>
      <p:pic>
        <p:nvPicPr>
          <p:cNvPr id="17" name="Imagem 16" descr="aprovacao.png"/>
          <p:cNvPicPr>
            <a:picLocks noChangeAspect="1"/>
          </p:cNvPicPr>
          <p:nvPr/>
        </p:nvPicPr>
        <p:blipFill>
          <a:blip r:embed="rId9" cstate="print"/>
          <a:stretch>
            <a:fillRect/>
          </a:stretch>
        </p:blipFill>
        <p:spPr>
          <a:xfrm>
            <a:off x="5565293" y="3573016"/>
            <a:ext cx="576064" cy="581983"/>
          </a:xfrm>
          <a:prstGeom prst="rect">
            <a:avLst/>
          </a:prstGeom>
        </p:spPr>
      </p:pic>
      <p:pic>
        <p:nvPicPr>
          <p:cNvPr id="18" name="Imagem 17" descr="pc.png"/>
          <p:cNvPicPr>
            <a:picLocks noChangeAspect="1"/>
          </p:cNvPicPr>
          <p:nvPr/>
        </p:nvPicPr>
        <p:blipFill>
          <a:blip r:embed="rId10" cstate="print"/>
          <a:stretch>
            <a:fillRect/>
          </a:stretch>
        </p:blipFill>
        <p:spPr>
          <a:xfrm>
            <a:off x="4860032" y="3575975"/>
            <a:ext cx="576064" cy="576064"/>
          </a:xfrm>
          <a:prstGeom prst="rect">
            <a:avLst/>
          </a:prstGeom>
        </p:spPr>
      </p:pic>
      <p:pic>
        <p:nvPicPr>
          <p:cNvPr id="20" name="Imagem 19" descr="Ativo 11.png"/>
          <p:cNvPicPr>
            <a:picLocks noChangeAspect="1"/>
          </p:cNvPicPr>
          <p:nvPr/>
        </p:nvPicPr>
        <p:blipFill>
          <a:blip r:embed="rId11" cstate="print"/>
          <a:stretch>
            <a:fillRect/>
          </a:stretch>
        </p:blipFill>
        <p:spPr>
          <a:xfrm>
            <a:off x="2123728" y="2420888"/>
            <a:ext cx="2592548" cy="2587860"/>
          </a:xfrm>
          <a:prstGeom prst="rect">
            <a:avLst/>
          </a:prstGeom>
        </p:spPr>
      </p:pic>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descr="background@4x-100.jpg"/>
          <p:cNvPicPr>
            <a:picLocks noChangeAspect="1"/>
          </p:cNvPicPr>
          <p:nvPr/>
        </p:nvPicPr>
        <p:blipFill>
          <a:blip r:embed="rId2" cstate="print"/>
          <a:stretch>
            <a:fillRect/>
          </a:stretch>
        </p:blipFill>
        <p:spPr>
          <a:xfrm>
            <a:off x="0" y="0"/>
            <a:ext cx="9144000" cy="6859679"/>
          </a:xfrm>
          <a:prstGeom prst="rect">
            <a:avLst/>
          </a:prstGeom>
        </p:spPr>
      </p:pic>
      <p:pic>
        <p:nvPicPr>
          <p:cNvPr id="14" name="Imagem 13" descr="background@4x-100.jpg"/>
          <p:cNvPicPr>
            <a:picLocks noChangeAspect="1"/>
          </p:cNvPicPr>
          <p:nvPr/>
        </p:nvPicPr>
        <p:blipFill>
          <a:blip r:embed="rId2" cstate="print"/>
          <a:stretch>
            <a:fillRect/>
          </a:stretch>
        </p:blipFill>
        <p:spPr>
          <a:xfrm>
            <a:off x="0" y="-1679"/>
            <a:ext cx="9144000" cy="6859679"/>
          </a:xfrm>
          <a:prstGeom prst="rect">
            <a:avLst/>
          </a:prstGeom>
        </p:spPr>
      </p:pic>
      <p:sp>
        <p:nvSpPr>
          <p:cNvPr id="5" name="Retângulo de cantos arredondados 4"/>
          <p:cNvSpPr/>
          <p:nvPr/>
        </p:nvSpPr>
        <p:spPr>
          <a:xfrm>
            <a:off x="-108520" y="764704"/>
            <a:ext cx="5256584" cy="1008112"/>
          </a:xfrm>
          <a:prstGeom prst="roundRect">
            <a:avLst/>
          </a:prstGeom>
          <a:ln/>
        </p:spPr>
        <p:style>
          <a:lnRef idx="1">
            <a:schemeClr val="accent3"/>
          </a:lnRef>
          <a:fillRef idx="3">
            <a:schemeClr val="accent3"/>
          </a:fillRef>
          <a:effectRef idx="2">
            <a:schemeClr val="accent3"/>
          </a:effectRef>
          <a:fontRef idx="minor">
            <a:schemeClr val="lt1"/>
          </a:fontRef>
        </p:style>
        <p:txBody>
          <a:bodyPr rtlCol="0" anchor="ctr"/>
          <a:lstStyle/>
          <a:p>
            <a:r>
              <a:rPr lang="pt-BR" sz="2400" dirty="0" smtClean="0">
                <a:latin typeface="Open Sans" pitchFamily="34" charset="0"/>
                <a:ea typeface="Open Sans" pitchFamily="34" charset="0"/>
                <a:cs typeface="Open Sans" pitchFamily="34" charset="0"/>
              </a:rPr>
              <a:t>  Fluxograma</a:t>
            </a:r>
            <a:endParaRPr lang="pt-BR" sz="2400" dirty="0">
              <a:latin typeface="Open Sans" pitchFamily="34" charset="0"/>
              <a:ea typeface="Open Sans" pitchFamily="34" charset="0"/>
              <a:cs typeface="Open Sans" pitchFamily="34" charset="0"/>
            </a:endParaRPr>
          </a:p>
        </p:txBody>
      </p:sp>
      <p:pic>
        <p:nvPicPr>
          <p:cNvPr id="8" name="Imagem 7" descr="arquivo.png"/>
          <p:cNvPicPr>
            <a:picLocks noChangeAspect="1"/>
          </p:cNvPicPr>
          <p:nvPr/>
        </p:nvPicPr>
        <p:blipFill>
          <a:blip r:embed="rId3" cstate="print"/>
          <a:stretch>
            <a:fillRect/>
          </a:stretch>
        </p:blipFill>
        <p:spPr>
          <a:xfrm>
            <a:off x="6984236" y="3609238"/>
            <a:ext cx="576064" cy="577107"/>
          </a:xfrm>
          <a:prstGeom prst="rect">
            <a:avLst/>
          </a:prstGeom>
        </p:spPr>
      </p:pic>
      <p:pic>
        <p:nvPicPr>
          <p:cNvPr id="10" name="Imagem 9" descr="impressora.png"/>
          <p:cNvPicPr>
            <a:picLocks noChangeAspect="1"/>
          </p:cNvPicPr>
          <p:nvPr/>
        </p:nvPicPr>
        <p:blipFill>
          <a:blip r:embed="rId4" cstate="print"/>
          <a:stretch>
            <a:fillRect/>
          </a:stretch>
        </p:blipFill>
        <p:spPr>
          <a:xfrm>
            <a:off x="7685809" y="3609238"/>
            <a:ext cx="577107" cy="577107"/>
          </a:xfrm>
          <a:prstGeom prst="rect">
            <a:avLst/>
          </a:prstGeom>
        </p:spPr>
      </p:pic>
      <p:pic>
        <p:nvPicPr>
          <p:cNvPr id="12" name="Imagem 11" descr="livro.png"/>
          <p:cNvPicPr>
            <a:picLocks noChangeAspect="1"/>
          </p:cNvPicPr>
          <p:nvPr/>
        </p:nvPicPr>
        <p:blipFill>
          <a:blip r:embed="rId5" cstate="print"/>
          <a:stretch>
            <a:fillRect/>
          </a:stretch>
        </p:blipFill>
        <p:spPr>
          <a:xfrm>
            <a:off x="8388424" y="3609759"/>
            <a:ext cx="576064" cy="576064"/>
          </a:xfrm>
          <a:prstGeom prst="rect">
            <a:avLst/>
          </a:prstGeom>
        </p:spPr>
      </p:pic>
      <p:sp>
        <p:nvSpPr>
          <p:cNvPr id="16" name="CaixaDeTexto 15"/>
          <p:cNvSpPr txBox="1"/>
          <p:nvPr/>
        </p:nvSpPr>
        <p:spPr>
          <a:xfrm>
            <a:off x="2699792" y="5013176"/>
            <a:ext cx="3312368" cy="523220"/>
          </a:xfrm>
          <a:prstGeom prst="rect">
            <a:avLst/>
          </a:prstGeom>
          <a:noFill/>
        </p:spPr>
        <p:txBody>
          <a:bodyPr wrap="square" rtlCol="0">
            <a:spAutoFit/>
          </a:bodyPr>
          <a:lstStyle/>
          <a:p>
            <a:pPr algn="just"/>
            <a:r>
              <a:rPr lang="pt-BR" sz="1400" dirty="0" smtClean="0">
                <a:latin typeface="Open Sans Light" pitchFamily="34" charset="0"/>
                <a:ea typeface="Open Sans Light" pitchFamily="34" charset="0"/>
                <a:cs typeface="Open Sans Light" pitchFamily="34" charset="0"/>
              </a:rPr>
              <a:t>Diagramação da obra no formato escolhido</a:t>
            </a:r>
            <a:endParaRPr lang="pt-BR" sz="1400" dirty="0"/>
          </a:p>
        </p:txBody>
      </p:sp>
      <p:pic>
        <p:nvPicPr>
          <p:cNvPr id="20" name="Imagem 19" descr="Ativo 11.png"/>
          <p:cNvPicPr>
            <a:picLocks noChangeAspect="1"/>
          </p:cNvPicPr>
          <p:nvPr/>
        </p:nvPicPr>
        <p:blipFill>
          <a:blip r:embed="rId6" cstate="print"/>
          <a:stretch>
            <a:fillRect/>
          </a:stretch>
        </p:blipFill>
        <p:spPr>
          <a:xfrm>
            <a:off x="2195736" y="3625928"/>
            <a:ext cx="577107" cy="576064"/>
          </a:xfrm>
          <a:prstGeom prst="rect">
            <a:avLst/>
          </a:prstGeom>
        </p:spPr>
      </p:pic>
      <p:pic>
        <p:nvPicPr>
          <p:cNvPr id="15" name="Imagem 14" descr="revisão.png"/>
          <p:cNvPicPr>
            <a:picLocks noChangeAspect="1"/>
          </p:cNvPicPr>
          <p:nvPr/>
        </p:nvPicPr>
        <p:blipFill>
          <a:blip r:embed="rId7" cstate="print"/>
          <a:stretch>
            <a:fillRect/>
          </a:stretch>
        </p:blipFill>
        <p:spPr>
          <a:xfrm>
            <a:off x="6281620" y="3609238"/>
            <a:ext cx="577107" cy="577107"/>
          </a:xfrm>
          <a:prstGeom prst="rect">
            <a:avLst/>
          </a:prstGeom>
        </p:spPr>
      </p:pic>
      <p:pic>
        <p:nvPicPr>
          <p:cNvPr id="17" name="Imagem 16" descr="aprovacao.png"/>
          <p:cNvPicPr>
            <a:picLocks noChangeAspect="1"/>
          </p:cNvPicPr>
          <p:nvPr/>
        </p:nvPicPr>
        <p:blipFill>
          <a:blip r:embed="rId8" cstate="print"/>
          <a:stretch>
            <a:fillRect/>
          </a:stretch>
        </p:blipFill>
        <p:spPr>
          <a:xfrm>
            <a:off x="5580112" y="3623001"/>
            <a:ext cx="576000" cy="581918"/>
          </a:xfrm>
          <a:prstGeom prst="rect">
            <a:avLst/>
          </a:prstGeom>
        </p:spPr>
      </p:pic>
      <p:pic>
        <p:nvPicPr>
          <p:cNvPr id="21" name="Imagem 20" descr="Ativo 12.png"/>
          <p:cNvPicPr>
            <a:picLocks noChangeAspect="1"/>
          </p:cNvPicPr>
          <p:nvPr/>
        </p:nvPicPr>
        <p:blipFill>
          <a:blip r:embed="rId9" cstate="print"/>
          <a:stretch>
            <a:fillRect/>
          </a:stretch>
        </p:blipFill>
        <p:spPr>
          <a:xfrm>
            <a:off x="2915816" y="2348880"/>
            <a:ext cx="2592288" cy="2592288"/>
          </a:xfrm>
          <a:prstGeom prst="rect">
            <a:avLst/>
          </a:prstGeom>
        </p:spPr>
      </p:pic>
      <p:pic>
        <p:nvPicPr>
          <p:cNvPr id="18" name="Imagem 17" descr="análise.png"/>
          <p:cNvPicPr>
            <a:picLocks noChangeAspect="1"/>
          </p:cNvPicPr>
          <p:nvPr/>
        </p:nvPicPr>
        <p:blipFill>
          <a:blip r:embed="rId10" cstate="print"/>
          <a:stretch>
            <a:fillRect/>
          </a:stretch>
        </p:blipFill>
        <p:spPr>
          <a:xfrm>
            <a:off x="1404170" y="3626449"/>
            <a:ext cx="576064" cy="575022"/>
          </a:xfrm>
          <a:prstGeom prst="rect">
            <a:avLst/>
          </a:prstGeom>
        </p:spPr>
      </p:pic>
      <p:pic>
        <p:nvPicPr>
          <p:cNvPr id="19" name="Imagem 18" descr="analise.png"/>
          <p:cNvPicPr>
            <a:picLocks noChangeAspect="1"/>
          </p:cNvPicPr>
          <p:nvPr/>
        </p:nvPicPr>
        <p:blipFill>
          <a:blip r:embed="rId11" cstate="print"/>
          <a:stretch>
            <a:fillRect/>
          </a:stretch>
        </p:blipFill>
        <p:spPr>
          <a:xfrm>
            <a:off x="611560" y="3625928"/>
            <a:ext cx="577107" cy="576064"/>
          </a:xfrm>
          <a:prstGeom prst="rect">
            <a:avLst/>
          </a:prstGeom>
        </p:spPr>
      </p:pic>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descr="background@4x-100.jpg"/>
          <p:cNvPicPr>
            <a:picLocks noChangeAspect="1"/>
          </p:cNvPicPr>
          <p:nvPr/>
        </p:nvPicPr>
        <p:blipFill>
          <a:blip r:embed="rId2" cstate="print"/>
          <a:stretch>
            <a:fillRect/>
          </a:stretch>
        </p:blipFill>
        <p:spPr>
          <a:xfrm>
            <a:off x="0" y="0"/>
            <a:ext cx="9144000" cy="6859679"/>
          </a:xfrm>
          <a:prstGeom prst="rect">
            <a:avLst/>
          </a:prstGeom>
        </p:spPr>
      </p:pic>
      <p:sp>
        <p:nvSpPr>
          <p:cNvPr id="7" name="Retângulo 6"/>
          <p:cNvSpPr/>
          <p:nvPr/>
        </p:nvSpPr>
        <p:spPr>
          <a:xfrm>
            <a:off x="1367644" y="818128"/>
            <a:ext cx="6408712" cy="369332"/>
          </a:xfrm>
          <a:prstGeom prst="rect">
            <a:avLst/>
          </a:prstGeom>
        </p:spPr>
        <p:txBody>
          <a:bodyPr wrap="square">
            <a:spAutoFit/>
          </a:bodyPr>
          <a:lstStyle/>
          <a:p>
            <a:pPr algn="ctr"/>
            <a:r>
              <a:rPr lang="pt-BR" b="1" dirty="0" smtClean="0">
                <a:latin typeface="Open Sans" pitchFamily="34" charset="0"/>
                <a:ea typeface="Open Sans" pitchFamily="34" charset="0"/>
                <a:cs typeface="Open Sans" pitchFamily="34" charset="0"/>
              </a:rPr>
              <a:t>MEMÓRIA DO PREFIXO EDITORIAL</a:t>
            </a:r>
            <a:endParaRPr lang="pt-BR" b="1" dirty="0">
              <a:latin typeface="Open Sans" pitchFamily="34" charset="0"/>
              <a:ea typeface="Open Sans" pitchFamily="34" charset="0"/>
              <a:cs typeface="Open Sans" pitchFamily="34" charset="0"/>
            </a:endParaRPr>
          </a:p>
        </p:txBody>
      </p:sp>
      <p:sp>
        <p:nvSpPr>
          <p:cNvPr id="8" name="CaixaDeTexto 7"/>
          <p:cNvSpPr txBox="1"/>
          <p:nvPr/>
        </p:nvSpPr>
        <p:spPr>
          <a:xfrm>
            <a:off x="1331640" y="1700808"/>
            <a:ext cx="6984776" cy="5016758"/>
          </a:xfrm>
          <a:prstGeom prst="rect">
            <a:avLst/>
          </a:prstGeom>
          <a:noFill/>
        </p:spPr>
        <p:txBody>
          <a:bodyPr wrap="square" rtlCol="0">
            <a:spAutoFit/>
          </a:bodyPr>
          <a:lstStyle/>
          <a:p>
            <a:r>
              <a:rPr lang="pt-BR" sz="2000" b="1" dirty="0" smtClean="0"/>
              <a:t>ISBN			TÍTULO</a:t>
            </a:r>
          </a:p>
          <a:p>
            <a:endParaRPr lang="pt-BR" sz="2000" u="sng" dirty="0" smtClean="0"/>
          </a:p>
          <a:p>
            <a:r>
              <a:rPr lang="pt-BR" sz="2000" u="sng" dirty="0" smtClean="0"/>
              <a:t>978-85-62855-62-7	</a:t>
            </a:r>
            <a:r>
              <a:rPr lang="pt-BR" sz="2000" u="sng" dirty="0"/>
              <a:t>Entre a sela e o </a:t>
            </a:r>
            <a:r>
              <a:rPr lang="pt-BR" sz="2000" u="sng" dirty="0" smtClean="0"/>
              <a:t>santo		</a:t>
            </a:r>
            <a:endParaRPr lang="pt-BR" sz="2000" dirty="0" smtClean="0"/>
          </a:p>
          <a:p>
            <a:endParaRPr lang="pt-BR" sz="2000" dirty="0" smtClean="0"/>
          </a:p>
          <a:p>
            <a:r>
              <a:rPr lang="pt-BR" sz="2000" dirty="0" smtClean="0"/>
              <a:t>978-85-62855-42-9	</a:t>
            </a:r>
            <a:r>
              <a:rPr lang="pt-BR" sz="2000" dirty="0"/>
              <a:t>Educação do campo, formação </a:t>
            </a:r>
            <a:r>
              <a:rPr lang="pt-BR" sz="2000" dirty="0" smtClean="0"/>
              <a:t>         </a:t>
            </a:r>
          </a:p>
          <a:p>
            <a:r>
              <a:rPr lang="pt-BR" sz="2000" dirty="0"/>
              <a:t> </a:t>
            </a:r>
            <a:r>
              <a:rPr lang="pt-BR" sz="2000" dirty="0" smtClean="0"/>
              <a:t>           			profissional e </a:t>
            </a:r>
            <a:r>
              <a:rPr lang="pt-BR" sz="2000" dirty="0"/>
              <a:t>agroecologia na </a:t>
            </a:r>
            <a:endParaRPr lang="pt-BR" sz="2000" dirty="0" smtClean="0"/>
          </a:p>
          <a:p>
            <a:r>
              <a:rPr lang="pt-BR" sz="2000" dirty="0"/>
              <a:t>	</a:t>
            </a:r>
            <a:r>
              <a:rPr lang="pt-BR" sz="2000" dirty="0" smtClean="0"/>
              <a:t>		</a:t>
            </a:r>
            <a:r>
              <a:rPr lang="pt-BR" sz="2000" dirty="0" err="1" smtClean="0"/>
              <a:t>amazônia</a:t>
            </a:r>
            <a:r>
              <a:rPr lang="pt-BR" sz="2000" dirty="0"/>
              <a:t>: saberes e práticas </a:t>
            </a:r>
            <a:endParaRPr lang="pt-BR" sz="2000" dirty="0" smtClean="0"/>
          </a:p>
          <a:p>
            <a:r>
              <a:rPr lang="pt-BR" sz="2000" u="sng" dirty="0"/>
              <a:t>	</a:t>
            </a:r>
            <a:r>
              <a:rPr lang="pt-BR" sz="2000" u="sng" dirty="0" smtClean="0"/>
              <a:t>		pedagógicas			</a:t>
            </a:r>
            <a:endParaRPr lang="pt-BR" sz="2000" u="sng" dirty="0" smtClean="0">
              <a:latin typeface="Open Sans Light" pitchFamily="34" charset="0"/>
              <a:ea typeface="Open Sans Light" pitchFamily="34" charset="0"/>
              <a:cs typeface="Open Sans Light" pitchFamily="34" charset="0"/>
            </a:endParaRPr>
          </a:p>
          <a:p>
            <a:endParaRPr lang="pt-BR" sz="2000" dirty="0" smtClean="0"/>
          </a:p>
          <a:p>
            <a:r>
              <a:rPr lang="pt-BR" sz="2000" dirty="0" smtClean="0"/>
              <a:t>978-85-62855-18-4	</a:t>
            </a:r>
            <a:r>
              <a:rPr lang="pt-BR" sz="2000" dirty="0"/>
              <a:t>Construção coletiva: contribuições ao </a:t>
            </a:r>
            <a:endParaRPr lang="pt-BR" sz="2000" dirty="0" smtClean="0"/>
          </a:p>
          <a:p>
            <a:r>
              <a:rPr lang="pt-BR" sz="2000" u="sng" dirty="0"/>
              <a:t>	</a:t>
            </a:r>
            <a:r>
              <a:rPr lang="pt-BR" sz="2000" u="sng" dirty="0" smtClean="0"/>
              <a:t>		ensino </a:t>
            </a:r>
            <a:r>
              <a:rPr lang="pt-BR" sz="2000" u="sng" dirty="0"/>
              <a:t>de ciências e </a:t>
            </a:r>
            <a:r>
              <a:rPr lang="pt-BR" sz="2000" u="sng" dirty="0" smtClean="0"/>
              <a:t>matemática	  </a:t>
            </a:r>
          </a:p>
          <a:p>
            <a:endParaRPr lang="pt-BR" sz="2000" dirty="0" smtClean="0"/>
          </a:p>
          <a:p>
            <a:r>
              <a:rPr lang="pt-BR" sz="2000" dirty="0" smtClean="0"/>
              <a:t>978-85-62855-17-7</a:t>
            </a:r>
            <a:r>
              <a:rPr lang="pt-BR" sz="2000" dirty="0">
                <a:latin typeface="Open Sans Light" pitchFamily="34" charset="0"/>
              </a:rPr>
              <a:t>	</a:t>
            </a:r>
            <a:r>
              <a:rPr lang="pt-BR" sz="2000" dirty="0"/>
              <a:t>Questões </a:t>
            </a:r>
            <a:r>
              <a:rPr lang="pt-BR" sz="2000" dirty="0" err="1"/>
              <a:t>etnicorraciais</a:t>
            </a:r>
            <a:r>
              <a:rPr lang="pt-BR" sz="2000" dirty="0"/>
              <a:t>: estudo de </a:t>
            </a:r>
            <a:endParaRPr lang="pt-BR" sz="2000" dirty="0" smtClean="0"/>
          </a:p>
          <a:p>
            <a:r>
              <a:rPr lang="pt-BR" sz="2000" u="sng" dirty="0"/>
              <a:t>	</a:t>
            </a:r>
            <a:r>
              <a:rPr lang="pt-BR" sz="2000" u="sng" dirty="0" smtClean="0"/>
              <a:t>		caso </a:t>
            </a:r>
            <a:r>
              <a:rPr lang="pt-BR" sz="2000" u="sng" dirty="0"/>
              <a:t>no </a:t>
            </a:r>
            <a:r>
              <a:rPr lang="pt-BR" sz="2000" u="sng" dirty="0" smtClean="0"/>
              <a:t>IFPA			</a:t>
            </a:r>
          </a:p>
          <a:p>
            <a:endParaRPr lang="pt-BR" sz="2000" dirty="0" smtClean="0"/>
          </a:p>
          <a:p>
            <a:pPr algn="ctr"/>
            <a:r>
              <a:rPr lang="pt-BR" sz="2000" dirty="0" smtClean="0"/>
              <a:t>...65 registros de </a:t>
            </a:r>
            <a:r>
              <a:rPr lang="pt-BR" sz="2000" dirty="0" err="1" smtClean="0"/>
              <a:t>ISBN’s</a:t>
            </a:r>
            <a:r>
              <a:rPr lang="pt-BR" sz="2000" dirty="0" smtClean="0"/>
              <a:t> através do Prefixo Editorial do IFPA</a:t>
            </a:r>
            <a:endParaRPr lang="pt-BR" sz="2000" dirty="0"/>
          </a:p>
        </p:txBody>
      </p:sp>
    </p:spTree>
    <p:extLst>
      <p:ext uri="{BB962C8B-B14F-4D97-AF65-F5344CB8AC3E}">
        <p14:creationId xmlns="" xmlns:p14="http://schemas.microsoft.com/office/powerpoint/2010/main" val="2726096738"/>
      </p:ext>
    </p:extLst>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descr="background@4x-100.jpg"/>
          <p:cNvPicPr>
            <a:picLocks noChangeAspect="1"/>
          </p:cNvPicPr>
          <p:nvPr/>
        </p:nvPicPr>
        <p:blipFill>
          <a:blip r:embed="rId2" cstate="print"/>
          <a:stretch>
            <a:fillRect/>
          </a:stretch>
        </p:blipFill>
        <p:spPr>
          <a:xfrm>
            <a:off x="0" y="0"/>
            <a:ext cx="9144000" cy="6859679"/>
          </a:xfrm>
          <a:prstGeom prst="rect">
            <a:avLst/>
          </a:prstGeom>
        </p:spPr>
      </p:pic>
      <p:pic>
        <p:nvPicPr>
          <p:cNvPr id="14" name="Imagem 13" descr="background@4x-100.jpg"/>
          <p:cNvPicPr>
            <a:picLocks noChangeAspect="1"/>
          </p:cNvPicPr>
          <p:nvPr/>
        </p:nvPicPr>
        <p:blipFill>
          <a:blip r:embed="rId2" cstate="print"/>
          <a:stretch>
            <a:fillRect/>
          </a:stretch>
        </p:blipFill>
        <p:spPr>
          <a:xfrm>
            <a:off x="0" y="-1679"/>
            <a:ext cx="9144000" cy="6859679"/>
          </a:xfrm>
          <a:prstGeom prst="rect">
            <a:avLst/>
          </a:prstGeom>
        </p:spPr>
      </p:pic>
      <p:sp>
        <p:nvSpPr>
          <p:cNvPr id="5" name="Retângulo de cantos arredondados 4"/>
          <p:cNvSpPr/>
          <p:nvPr/>
        </p:nvSpPr>
        <p:spPr>
          <a:xfrm>
            <a:off x="-108520" y="764704"/>
            <a:ext cx="5256584" cy="1008112"/>
          </a:xfrm>
          <a:prstGeom prst="roundRect">
            <a:avLst/>
          </a:prstGeom>
          <a:ln/>
        </p:spPr>
        <p:style>
          <a:lnRef idx="1">
            <a:schemeClr val="accent3"/>
          </a:lnRef>
          <a:fillRef idx="3">
            <a:schemeClr val="accent3"/>
          </a:fillRef>
          <a:effectRef idx="2">
            <a:schemeClr val="accent3"/>
          </a:effectRef>
          <a:fontRef idx="minor">
            <a:schemeClr val="lt1"/>
          </a:fontRef>
        </p:style>
        <p:txBody>
          <a:bodyPr rtlCol="0" anchor="ctr"/>
          <a:lstStyle/>
          <a:p>
            <a:r>
              <a:rPr lang="pt-BR" sz="2400" dirty="0" smtClean="0">
                <a:latin typeface="Open Sans" pitchFamily="34" charset="0"/>
                <a:ea typeface="Open Sans" pitchFamily="34" charset="0"/>
                <a:cs typeface="Open Sans" pitchFamily="34" charset="0"/>
              </a:rPr>
              <a:t>  Fluxograma</a:t>
            </a:r>
            <a:endParaRPr lang="pt-BR" sz="2400" dirty="0">
              <a:latin typeface="Open Sans" pitchFamily="34" charset="0"/>
              <a:ea typeface="Open Sans" pitchFamily="34" charset="0"/>
              <a:cs typeface="Open Sans" pitchFamily="34" charset="0"/>
            </a:endParaRPr>
          </a:p>
        </p:txBody>
      </p:sp>
      <p:pic>
        <p:nvPicPr>
          <p:cNvPr id="8" name="Imagem 7" descr="arquivo.png"/>
          <p:cNvPicPr>
            <a:picLocks noChangeAspect="1"/>
          </p:cNvPicPr>
          <p:nvPr/>
        </p:nvPicPr>
        <p:blipFill>
          <a:blip r:embed="rId3" cstate="print"/>
          <a:stretch>
            <a:fillRect/>
          </a:stretch>
        </p:blipFill>
        <p:spPr>
          <a:xfrm>
            <a:off x="7000980" y="3575454"/>
            <a:ext cx="576064" cy="577107"/>
          </a:xfrm>
          <a:prstGeom prst="rect">
            <a:avLst/>
          </a:prstGeom>
        </p:spPr>
      </p:pic>
      <p:pic>
        <p:nvPicPr>
          <p:cNvPr id="10" name="Imagem 9" descr="impressora.png"/>
          <p:cNvPicPr>
            <a:picLocks noChangeAspect="1"/>
          </p:cNvPicPr>
          <p:nvPr/>
        </p:nvPicPr>
        <p:blipFill>
          <a:blip r:embed="rId4" cstate="print"/>
          <a:stretch>
            <a:fillRect/>
          </a:stretch>
        </p:blipFill>
        <p:spPr>
          <a:xfrm>
            <a:off x="7694181" y="3575454"/>
            <a:ext cx="577107" cy="577107"/>
          </a:xfrm>
          <a:prstGeom prst="rect">
            <a:avLst/>
          </a:prstGeom>
        </p:spPr>
      </p:pic>
      <p:pic>
        <p:nvPicPr>
          <p:cNvPr id="12" name="Imagem 11" descr="livro.png"/>
          <p:cNvPicPr>
            <a:picLocks noChangeAspect="1"/>
          </p:cNvPicPr>
          <p:nvPr/>
        </p:nvPicPr>
        <p:blipFill>
          <a:blip r:embed="rId5" cstate="print"/>
          <a:stretch>
            <a:fillRect/>
          </a:stretch>
        </p:blipFill>
        <p:spPr>
          <a:xfrm>
            <a:off x="8388424" y="3575975"/>
            <a:ext cx="576064" cy="576064"/>
          </a:xfrm>
          <a:prstGeom prst="rect">
            <a:avLst/>
          </a:prstGeom>
        </p:spPr>
      </p:pic>
      <p:sp>
        <p:nvSpPr>
          <p:cNvPr id="16" name="CaixaDeTexto 15"/>
          <p:cNvSpPr txBox="1"/>
          <p:nvPr/>
        </p:nvSpPr>
        <p:spPr>
          <a:xfrm>
            <a:off x="3419872" y="5157192"/>
            <a:ext cx="3312368" cy="523220"/>
          </a:xfrm>
          <a:prstGeom prst="rect">
            <a:avLst/>
          </a:prstGeom>
          <a:noFill/>
        </p:spPr>
        <p:txBody>
          <a:bodyPr wrap="square" rtlCol="0">
            <a:spAutoFit/>
          </a:bodyPr>
          <a:lstStyle/>
          <a:p>
            <a:pPr algn="just"/>
            <a:r>
              <a:rPr lang="pt-BR" sz="1400" dirty="0">
                <a:latin typeface="Open Sans Light" pitchFamily="34" charset="0"/>
                <a:ea typeface="Open Sans Light" pitchFamily="34" charset="0"/>
                <a:cs typeface="Open Sans Light" pitchFamily="34" charset="0"/>
              </a:rPr>
              <a:t>A</a:t>
            </a:r>
            <a:r>
              <a:rPr lang="pt-BR" sz="1400" dirty="0" smtClean="0">
                <a:latin typeface="Open Sans Light" pitchFamily="34" charset="0"/>
                <a:ea typeface="Open Sans Light" pitchFamily="34" charset="0"/>
                <a:cs typeface="Open Sans Light" pitchFamily="34" charset="0"/>
              </a:rPr>
              <a:t>provação das proposta de capa e miolo pelo autor da obra</a:t>
            </a:r>
            <a:endParaRPr lang="pt-BR" sz="1400" dirty="0"/>
          </a:p>
        </p:txBody>
      </p:sp>
      <p:pic>
        <p:nvPicPr>
          <p:cNvPr id="20" name="Imagem 19" descr="Ativo 11.png"/>
          <p:cNvPicPr>
            <a:picLocks noChangeAspect="1"/>
          </p:cNvPicPr>
          <p:nvPr/>
        </p:nvPicPr>
        <p:blipFill>
          <a:blip r:embed="rId6" cstate="print"/>
          <a:stretch>
            <a:fillRect/>
          </a:stretch>
        </p:blipFill>
        <p:spPr>
          <a:xfrm>
            <a:off x="2147383" y="3646503"/>
            <a:ext cx="577107" cy="576064"/>
          </a:xfrm>
          <a:prstGeom prst="rect">
            <a:avLst/>
          </a:prstGeom>
        </p:spPr>
      </p:pic>
      <p:pic>
        <p:nvPicPr>
          <p:cNvPr id="15" name="Imagem 14" descr="revisão.png"/>
          <p:cNvPicPr>
            <a:picLocks noChangeAspect="1"/>
          </p:cNvPicPr>
          <p:nvPr/>
        </p:nvPicPr>
        <p:blipFill>
          <a:blip r:embed="rId7" cstate="print"/>
          <a:stretch>
            <a:fillRect/>
          </a:stretch>
        </p:blipFill>
        <p:spPr>
          <a:xfrm>
            <a:off x="6306736" y="3575454"/>
            <a:ext cx="577107" cy="577107"/>
          </a:xfrm>
          <a:prstGeom prst="rect">
            <a:avLst/>
          </a:prstGeom>
        </p:spPr>
      </p:pic>
      <p:pic>
        <p:nvPicPr>
          <p:cNvPr id="21" name="Imagem 20" descr="Ativo 12.png"/>
          <p:cNvPicPr>
            <a:picLocks noChangeAspect="1"/>
          </p:cNvPicPr>
          <p:nvPr/>
        </p:nvPicPr>
        <p:blipFill>
          <a:blip r:embed="rId8" cstate="print"/>
          <a:stretch>
            <a:fillRect/>
          </a:stretch>
        </p:blipFill>
        <p:spPr>
          <a:xfrm>
            <a:off x="2915816" y="3646503"/>
            <a:ext cx="576064" cy="576064"/>
          </a:xfrm>
          <a:prstGeom prst="rect">
            <a:avLst/>
          </a:prstGeom>
        </p:spPr>
      </p:pic>
      <p:pic>
        <p:nvPicPr>
          <p:cNvPr id="18" name="Imagem 17" descr="aprovacao.png"/>
          <p:cNvPicPr>
            <a:picLocks noChangeAspect="1"/>
          </p:cNvPicPr>
          <p:nvPr/>
        </p:nvPicPr>
        <p:blipFill>
          <a:blip r:embed="rId9" cstate="print"/>
          <a:stretch>
            <a:fillRect/>
          </a:stretch>
        </p:blipFill>
        <p:spPr>
          <a:xfrm>
            <a:off x="3707904" y="2492896"/>
            <a:ext cx="2708477" cy="2736304"/>
          </a:xfrm>
          <a:prstGeom prst="rect">
            <a:avLst/>
          </a:prstGeom>
        </p:spPr>
      </p:pic>
      <p:pic>
        <p:nvPicPr>
          <p:cNvPr id="17" name="Imagem 16" descr="análise.png"/>
          <p:cNvPicPr>
            <a:picLocks noChangeAspect="1"/>
          </p:cNvPicPr>
          <p:nvPr/>
        </p:nvPicPr>
        <p:blipFill>
          <a:blip r:embed="rId10" cstate="print"/>
          <a:stretch>
            <a:fillRect/>
          </a:stretch>
        </p:blipFill>
        <p:spPr>
          <a:xfrm>
            <a:off x="1404170" y="3626449"/>
            <a:ext cx="576064" cy="575022"/>
          </a:xfrm>
          <a:prstGeom prst="rect">
            <a:avLst/>
          </a:prstGeom>
        </p:spPr>
      </p:pic>
      <p:pic>
        <p:nvPicPr>
          <p:cNvPr id="19" name="Imagem 18" descr="analise.png"/>
          <p:cNvPicPr>
            <a:picLocks noChangeAspect="1"/>
          </p:cNvPicPr>
          <p:nvPr/>
        </p:nvPicPr>
        <p:blipFill>
          <a:blip r:embed="rId11" cstate="print"/>
          <a:stretch>
            <a:fillRect/>
          </a:stretch>
        </p:blipFill>
        <p:spPr>
          <a:xfrm>
            <a:off x="611560" y="3625928"/>
            <a:ext cx="577107" cy="576064"/>
          </a:xfrm>
          <a:prstGeom prst="rect">
            <a:avLst/>
          </a:prstGeom>
        </p:spPr>
      </p:pic>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descr="background@4x-100.jpg"/>
          <p:cNvPicPr>
            <a:picLocks noChangeAspect="1"/>
          </p:cNvPicPr>
          <p:nvPr/>
        </p:nvPicPr>
        <p:blipFill>
          <a:blip r:embed="rId2" cstate="print"/>
          <a:stretch>
            <a:fillRect/>
          </a:stretch>
        </p:blipFill>
        <p:spPr>
          <a:xfrm>
            <a:off x="0" y="0"/>
            <a:ext cx="9144000" cy="6859679"/>
          </a:xfrm>
          <a:prstGeom prst="rect">
            <a:avLst/>
          </a:prstGeom>
        </p:spPr>
      </p:pic>
      <p:pic>
        <p:nvPicPr>
          <p:cNvPr id="14" name="Imagem 13" descr="background@4x-100.jpg"/>
          <p:cNvPicPr>
            <a:picLocks noChangeAspect="1"/>
          </p:cNvPicPr>
          <p:nvPr/>
        </p:nvPicPr>
        <p:blipFill>
          <a:blip r:embed="rId2" cstate="print"/>
          <a:stretch>
            <a:fillRect/>
          </a:stretch>
        </p:blipFill>
        <p:spPr>
          <a:xfrm>
            <a:off x="0" y="-1679"/>
            <a:ext cx="9144000" cy="6859679"/>
          </a:xfrm>
          <a:prstGeom prst="rect">
            <a:avLst/>
          </a:prstGeom>
        </p:spPr>
      </p:pic>
      <p:sp>
        <p:nvSpPr>
          <p:cNvPr id="5" name="Retângulo de cantos arredondados 4"/>
          <p:cNvSpPr/>
          <p:nvPr/>
        </p:nvSpPr>
        <p:spPr>
          <a:xfrm>
            <a:off x="-108520" y="764704"/>
            <a:ext cx="5256584" cy="1008112"/>
          </a:xfrm>
          <a:prstGeom prst="roundRect">
            <a:avLst/>
          </a:prstGeom>
          <a:ln/>
        </p:spPr>
        <p:style>
          <a:lnRef idx="1">
            <a:schemeClr val="accent3"/>
          </a:lnRef>
          <a:fillRef idx="3">
            <a:schemeClr val="accent3"/>
          </a:fillRef>
          <a:effectRef idx="2">
            <a:schemeClr val="accent3"/>
          </a:effectRef>
          <a:fontRef idx="minor">
            <a:schemeClr val="lt1"/>
          </a:fontRef>
        </p:style>
        <p:txBody>
          <a:bodyPr rtlCol="0" anchor="ctr"/>
          <a:lstStyle/>
          <a:p>
            <a:r>
              <a:rPr lang="pt-BR" sz="2400" dirty="0" smtClean="0">
                <a:latin typeface="Open Sans" pitchFamily="34" charset="0"/>
                <a:ea typeface="Open Sans" pitchFamily="34" charset="0"/>
                <a:cs typeface="Open Sans" pitchFamily="34" charset="0"/>
              </a:rPr>
              <a:t>  Fluxograma</a:t>
            </a:r>
            <a:endParaRPr lang="pt-BR" sz="2400" dirty="0">
              <a:latin typeface="Open Sans" pitchFamily="34" charset="0"/>
              <a:ea typeface="Open Sans" pitchFamily="34" charset="0"/>
              <a:cs typeface="Open Sans" pitchFamily="34" charset="0"/>
            </a:endParaRPr>
          </a:p>
        </p:txBody>
      </p:sp>
      <p:pic>
        <p:nvPicPr>
          <p:cNvPr id="8" name="Imagem 7" descr="arquivo.png"/>
          <p:cNvPicPr>
            <a:picLocks noChangeAspect="1"/>
          </p:cNvPicPr>
          <p:nvPr/>
        </p:nvPicPr>
        <p:blipFill>
          <a:blip r:embed="rId3" cstate="print"/>
          <a:stretch>
            <a:fillRect/>
          </a:stretch>
        </p:blipFill>
        <p:spPr>
          <a:xfrm>
            <a:off x="6968986" y="3611197"/>
            <a:ext cx="576064" cy="577107"/>
          </a:xfrm>
          <a:prstGeom prst="rect">
            <a:avLst/>
          </a:prstGeom>
        </p:spPr>
      </p:pic>
      <p:pic>
        <p:nvPicPr>
          <p:cNvPr id="10" name="Imagem 9" descr="impressora.png"/>
          <p:cNvPicPr>
            <a:picLocks noChangeAspect="1"/>
          </p:cNvPicPr>
          <p:nvPr/>
        </p:nvPicPr>
        <p:blipFill>
          <a:blip r:embed="rId4" cstate="print"/>
          <a:stretch>
            <a:fillRect/>
          </a:stretch>
        </p:blipFill>
        <p:spPr>
          <a:xfrm>
            <a:off x="7678183" y="3611197"/>
            <a:ext cx="577107" cy="577107"/>
          </a:xfrm>
          <a:prstGeom prst="rect">
            <a:avLst/>
          </a:prstGeom>
        </p:spPr>
      </p:pic>
      <p:pic>
        <p:nvPicPr>
          <p:cNvPr id="12" name="Imagem 11" descr="livro.png"/>
          <p:cNvPicPr>
            <a:picLocks noChangeAspect="1"/>
          </p:cNvPicPr>
          <p:nvPr/>
        </p:nvPicPr>
        <p:blipFill>
          <a:blip r:embed="rId5" cstate="print"/>
          <a:stretch>
            <a:fillRect/>
          </a:stretch>
        </p:blipFill>
        <p:spPr>
          <a:xfrm>
            <a:off x="8388424" y="3611718"/>
            <a:ext cx="576064" cy="576064"/>
          </a:xfrm>
          <a:prstGeom prst="rect">
            <a:avLst/>
          </a:prstGeom>
        </p:spPr>
      </p:pic>
      <p:sp>
        <p:nvSpPr>
          <p:cNvPr id="16" name="CaixaDeTexto 15"/>
          <p:cNvSpPr txBox="1"/>
          <p:nvPr/>
        </p:nvSpPr>
        <p:spPr>
          <a:xfrm>
            <a:off x="4355976" y="5157192"/>
            <a:ext cx="3312368" cy="738664"/>
          </a:xfrm>
          <a:prstGeom prst="rect">
            <a:avLst/>
          </a:prstGeom>
          <a:noFill/>
        </p:spPr>
        <p:txBody>
          <a:bodyPr wrap="square" rtlCol="0">
            <a:spAutoFit/>
          </a:bodyPr>
          <a:lstStyle/>
          <a:p>
            <a:pPr algn="just"/>
            <a:r>
              <a:rPr lang="pt-BR" sz="1400" dirty="0" smtClean="0">
                <a:latin typeface="Open Sans Light" pitchFamily="34" charset="0"/>
                <a:ea typeface="Open Sans Light" pitchFamily="34" charset="0"/>
                <a:cs typeface="Open Sans Light" pitchFamily="34" charset="0"/>
              </a:rPr>
              <a:t>Após aprovação das proposta de capa e miolo pelo autor da obra, o livro passa por revisão</a:t>
            </a:r>
            <a:endParaRPr lang="pt-BR" sz="1400" dirty="0"/>
          </a:p>
        </p:txBody>
      </p:sp>
      <p:pic>
        <p:nvPicPr>
          <p:cNvPr id="20" name="Imagem 19" descr="Ativo 11.png"/>
          <p:cNvPicPr>
            <a:picLocks noChangeAspect="1"/>
          </p:cNvPicPr>
          <p:nvPr/>
        </p:nvPicPr>
        <p:blipFill>
          <a:blip r:embed="rId6" cstate="print"/>
          <a:stretch>
            <a:fillRect/>
          </a:stretch>
        </p:blipFill>
        <p:spPr>
          <a:xfrm>
            <a:off x="2123729" y="3611718"/>
            <a:ext cx="577107" cy="576064"/>
          </a:xfrm>
          <a:prstGeom prst="rect">
            <a:avLst/>
          </a:prstGeom>
        </p:spPr>
      </p:pic>
      <p:pic>
        <p:nvPicPr>
          <p:cNvPr id="21" name="Imagem 20" descr="Ativo 12.png"/>
          <p:cNvPicPr>
            <a:picLocks noChangeAspect="1"/>
          </p:cNvPicPr>
          <p:nvPr/>
        </p:nvPicPr>
        <p:blipFill>
          <a:blip r:embed="rId7" cstate="print"/>
          <a:stretch>
            <a:fillRect/>
          </a:stretch>
        </p:blipFill>
        <p:spPr>
          <a:xfrm>
            <a:off x="2880335" y="3611718"/>
            <a:ext cx="576064" cy="576064"/>
          </a:xfrm>
          <a:prstGeom prst="rect">
            <a:avLst/>
          </a:prstGeom>
        </p:spPr>
      </p:pic>
      <p:pic>
        <p:nvPicPr>
          <p:cNvPr id="18" name="Imagem 17" descr="aprovacao.png"/>
          <p:cNvPicPr>
            <a:picLocks noChangeAspect="1"/>
          </p:cNvPicPr>
          <p:nvPr/>
        </p:nvPicPr>
        <p:blipFill>
          <a:blip r:embed="rId8" cstate="print"/>
          <a:stretch>
            <a:fillRect/>
          </a:stretch>
        </p:blipFill>
        <p:spPr>
          <a:xfrm>
            <a:off x="3635897" y="3611750"/>
            <a:ext cx="570143" cy="576000"/>
          </a:xfrm>
          <a:prstGeom prst="rect">
            <a:avLst/>
          </a:prstGeom>
        </p:spPr>
      </p:pic>
      <p:pic>
        <p:nvPicPr>
          <p:cNvPr id="17" name="Imagem 16" descr="revisão.png"/>
          <p:cNvPicPr>
            <a:picLocks noChangeAspect="1"/>
          </p:cNvPicPr>
          <p:nvPr/>
        </p:nvPicPr>
        <p:blipFill>
          <a:blip r:embed="rId9" cstate="print"/>
          <a:stretch>
            <a:fillRect/>
          </a:stretch>
        </p:blipFill>
        <p:spPr>
          <a:xfrm>
            <a:off x="4427984" y="2564904"/>
            <a:ext cx="2462109" cy="2462109"/>
          </a:xfrm>
          <a:prstGeom prst="rect">
            <a:avLst/>
          </a:prstGeom>
        </p:spPr>
      </p:pic>
      <p:pic>
        <p:nvPicPr>
          <p:cNvPr id="15" name="Imagem 14" descr="análise.png"/>
          <p:cNvPicPr>
            <a:picLocks noChangeAspect="1"/>
          </p:cNvPicPr>
          <p:nvPr/>
        </p:nvPicPr>
        <p:blipFill>
          <a:blip r:embed="rId10" cstate="print"/>
          <a:stretch>
            <a:fillRect/>
          </a:stretch>
        </p:blipFill>
        <p:spPr>
          <a:xfrm>
            <a:off x="1404170" y="3626449"/>
            <a:ext cx="576064" cy="575022"/>
          </a:xfrm>
          <a:prstGeom prst="rect">
            <a:avLst/>
          </a:prstGeom>
        </p:spPr>
      </p:pic>
      <p:pic>
        <p:nvPicPr>
          <p:cNvPr id="19" name="Imagem 18" descr="analise.png"/>
          <p:cNvPicPr>
            <a:picLocks noChangeAspect="1"/>
          </p:cNvPicPr>
          <p:nvPr/>
        </p:nvPicPr>
        <p:blipFill>
          <a:blip r:embed="rId11" cstate="print"/>
          <a:stretch>
            <a:fillRect/>
          </a:stretch>
        </p:blipFill>
        <p:spPr>
          <a:xfrm>
            <a:off x="611560" y="3625928"/>
            <a:ext cx="577107" cy="576064"/>
          </a:xfrm>
          <a:prstGeom prst="rect">
            <a:avLst/>
          </a:prstGeom>
        </p:spPr>
      </p:pic>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descr="background@4x-100.jpg"/>
          <p:cNvPicPr>
            <a:picLocks noChangeAspect="1"/>
          </p:cNvPicPr>
          <p:nvPr/>
        </p:nvPicPr>
        <p:blipFill>
          <a:blip r:embed="rId2" cstate="print"/>
          <a:stretch>
            <a:fillRect/>
          </a:stretch>
        </p:blipFill>
        <p:spPr>
          <a:xfrm>
            <a:off x="0" y="0"/>
            <a:ext cx="9144000" cy="6859679"/>
          </a:xfrm>
          <a:prstGeom prst="rect">
            <a:avLst/>
          </a:prstGeom>
        </p:spPr>
      </p:pic>
      <p:pic>
        <p:nvPicPr>
          <p:cNvPr id="14" name="Imagem 13" descr="background@4x-100.jpg"/>
          <p:cNvPicPr>
            <a:picLocks noChangeAspect="1"/>
          </p:cNvPicPr>
          <p:nvPr/>
        </p:nvPicPr>
        <p:blipFill>
          <a:blip r:embed="rId2" cstate="print"/>
          <a:stretch>
            <a:fillRect/>
          </a:stretch>
        </p:blipFill>
        <p:spPr>
          <a:xfrm>
            <a:off x="0" y="-1679"/>
            <a:ext cx="9144000" cy="6859679"/>
          </a:xfrm>
          <a:prstGeom prst="rect">
            <a:avLst/>
          </a:prstGeom>
        </p:spPr>
      </p:pic>
      <p:sp>
        <p:nvSpPr>
          <p:cNvPr id="5" name="Retângulo de cantos arredondados 4"/>
          <p:cNvSpPr/>
          <p:nvPr/>
        </p:nvSpPr>
        <p:spPr>
          <a:xfrm>
            <a:off x="-108520" y="764704"/>
            <a:ext cx="5256584" cy="1008112"/>
          </a:xfrm>
          <a:prstGeom prst="roundRect">
            <a:avLst/>
          </a:prstGeom>
          <a:ln/>
        </p:spPr>
        <p:style>
          <a:lnRef idx="1">
            <a:schemeClr val="accent3"/>
          </a:lnRef>
          <a:fillRef idx="3">
            <a:schemeClr val="accent3"/>
          </a:fillRef>
          <a:effectRef idx="2">
            <a:schemeClr val="accent3"/>
          </a:effectRef>
          <a:fontRef idx="minor">
            <a:schemeClr val="lt1"/>
          </a:fontRef>
        </p:style>
        <p:txBody>
          <a:bodyPr rtlCol="0" anchor="ctr"/>
          <a:lstStyle/>
          <a:p>
            <a:r>
              <a:rPr lang="pt-BR" sz="2400" dirty="0" smtClean="0">
                <a:latin typeface="Open Sans" pitchFamily="34" charset="0"/>
                <a:ea typeface="Open Sans" pitchFamily="34" charset="0"/>
                <a:cs typeface="Open Sans" pitchFamily="34" charset="0"/>
              </a:rPr>
              <a:t>  Fluxograma</a:t>
            </a:r>
            <a:endParaRPr lang="pt-BR" sz="2400" dirty="0">
              <a:latin typeface="Open Sans" pitchFamily="34" charset="0"/>
              <a:ea typeface="Open Sans" pitchFamily="34" charset="0"/>
              <a:cs typeface="Open Sans" pitchFamily="34" charset="0"/>
            </a:endParaRPr>
          </a:p>
        </p:txBody>
      </p:sp>
      <p:pic>
        <p:nvPicPr>
          <p:cNvPr id="10" name="Imagem 9" descr="impressora.png"/>
          <p:cNvPicPr>
            <a:picLocks noChangeAspect="1"/>
          </p:cNvPicPr>
          <p:nvPr/>
        </p:nvPicPr>
        <p:blipFill>
          <a:blip r:embed="rId3" cstate="print"/>
          <a:stretch>
            <a:fillRect/>
          </a:stretch>
        </p:blipFill>
        <p:spPr>
          <a:xfrm>
            <a:off x="7678183" y="3612677"/>
            <a:ext cx="577107" cy="577107"/>
          </a:xfrm>
          <a:prstGeom prst="rect">
            <a:avLst/>
          </a:prstGeom>
        </p:spPr>
      </p:pic>
      <p:pic>
        <p:nvPicPr>
          <p:cNvPr id="12" name="Imagem 11" descr="livro.png"/>
          <p:cNvPicPr>
            <a:picLocks noChangeAspect="1"/>
          </p:cNvPicPr>
          <p:nvPr/>
        </p:nvPicPr>
        <p:blipFill>
          <a:blip r:embed="rId4" cstate="print"/>
          <a:stretch>
            <a:fillRect/>
          </a:stretch>
        </p:blipFill>
        <p:spPr>
          <a:xfrm>
            <a:off x="8388424" y="3613198"/>
            <a:ext cx="576064" cy="576064"/>
          </a:xfrm>
          <a:prstGeom prst="rect">
            <a:avLst/>
          </a:prstGeom>
        </p:spPr>
      </p:pic>
      <p:sp>
        <p:nvSpPr>
          <p:cNvPr id="16" name="CaixaDeTexto 15"/>
          <p:cNvSpPr txBox="1"/>
          <p:nvPr/>
        </p:nvSpPr>
        <p:spPr>
          <a:xfrm>
            <a:off x="4860032" y="5085184"/>
            <a:ext cx="3312368" cy="523220"/>
          </a:xfrm>
          <a:prstGeom prst="rect">
            <a:avLst/>
          </a:prstGeom>
          <a:noFill/>
        </p:spPr>
        <p:txBody>
          <a:bodyPr wrap="square" rtlCol="0">
            <a:spAutoFit/>
          </a:bodyPr>
          <a:lstStyle/>
          <a:p>
            <a:pPr algn="just"/>
            <a:r>
              <a:rPr lang="pt-BR" sz="1400" dirty="0" smtClean="0">
                <a:latin typeface="Open Sans Light" pitchFamily="34" charset="0"/>
                <a:ea typeface="Open Sans Light" pitchFamily="34" charset="0"/>
                <a:cs typeface="Open Sans Light" pitchFamily="34" charset="0"/>
              </a:rPr>
              <a:t>Em seguida, o arquivo será fechado e enviado para gráfica</a:t>
            </a:r>
            <a:endParaRPr lang="pt-BR" sz="1400" dirty="0"/>
          </a:p>
        </p:txBody>
      </p:sp>
      <p:pic>
        <p:nvPicPr>
          <p:cNvPr id="20" name="Imagem 19" descr="Ativo 11.png"/>
          <p:cNvPicPr>
            <a:picLocks noChangeAspect="1"/>
          </p:cNvPicPr>
          <p:nvPr/>
        </p:nvPicPr>
        <p:blipFill>
          <a:blip r:embed="rId5" cstate="print"/>
          <a:stretch>
            <a:fillRect/>
          </a:stretch>
        </p:blipFill>
        <p:spPr>
          <a:xfrm>
            <a:off x="2080731" y="3613198"/>
            <a:ext cx="577107" cy="576064"/>
          </a:xfrm>
          <a:prstGeom prst="rect">
            <a:avLst/>
          </a:prstGeom>
        </p:spPr>
      </p:pic>
      <p:pic>
        <p:nvPicPr>
          <p:cNvPr id="21" name="Imagem 20" descr="Ativo 12.png"/>
          <p:cNvPicPr>
            <a:picLocks noChangeAspect="1"/>
          </p:cNvPicPr>
          <p:nvPr/>
        </p:nvPicPr>
        <p:blipFill>
          <a:blip r:embed="rId6" cstate="print"/>
          <a:stretch>
            <a:fillRect/>
          </a:stretch>
        </p:blipFill>
        <p:spPr>
          <a:xfrm>
            <a:off x="2815838" y="3613198"/>
            <a:ext cx="576064" cy="576064"/>
          </a:xfrm>
          <a:prstGeom prst="rect">
            <a:avLst/>
          </a:prstGeom>
        </p:spPr>
      </p:pic>
      <p:pic>
        <p:nvPicPr>
          <p:cNvPr id="18" name="Imagem 17" descr="aprovacao.png"/>
          <p:cNvPicPr>
            <a:picLocks noChangeAspect="1"/>
          </p:cNvPicPr>
          <p:nvPr/>
        </p:nvPicPr>
        <p:blipFill>
          <a:blip r:embed="rId7" cstate="print"/>
          <a:stretch>
            <a:fillRect/>
          </a:stretch>
        </p:blipFill>
        <p:spPr>
          <a:xfrm>
            <a:off x="3549902" y="3610239"/>
            <a:ext cx="576064" cy="581982"/>
          </a:xfrm>
          <a:prstGeom prst="rect">
            <a:avLst/>
          </a:prstGeom>
        </p:spPr>
      </p:pic>
      <p:pic>
        <p:nvPicPr>
          <p:cNvPr id="17" name="Imagem 16" descr="revisão.png"/>
          <p:cNvPicPr>
            <a:picLocks noChangeAspect="1"/>
          </p:cNvPicPr>
          <p:nvPr/>
        </p:nvPicPr>
        <p:blipFill>
          <a:blip r:embed="rId8" cstate="print"/>
          <a:stretch>
            <a:fillRect/>
          </a:stretch>
        </p:blipFill>
        <p:spPr>
          <a:xfrm>
            <a:off x="4283968" y="3613198"/>
            <a:ext cx="576064" cy="576064"/>
          </a:xfrm>
          <a:prstGeom prst="rect">
            <a:avLst/>
          </a:prstGeom>
        </p:spPr>
      </p:pic>
      <p:pic>
        <p:nvPicPr>
          <p:cNvPr id="15" name="Imagem 14" descr="arquivo.png"/>
          <p:cNvPicPr>
            <a:picLocks noChangeAspect="1"/>
          </p:cNvPicPr>
          <p:nvPr/>
        </p:nvPicPr>
        <p:blipFill>
          <a:blip r:embed="rId9" cstate="print"/>
          <a:stretch>
            <a:fillRect/>
          </a:stretch>
        </p:blipFill>
        <p:spPr>
          <a:xfrm>
            <a:off x="5076056" y="2492896"/>
            <a:ext cx="2532529" cy="2537117"/>
          </a:xfrm>
          <a:prstGeom prst="rect">
            <a:avLst/>
          </a:prstGeom>
        </p:spPr>
      </p:pic>
      <p:pic>
        <p:nvPicPr>
          <p:cNvPr id="19" name="Imagem 18" descr="análise.png"/>
          <p:cNvPicPr>
            <a:picLocks noChangeAspect="1"/>
          </p:cNvPicPr>
          <p:nvPr/>
        </p:nvPicPr>
        <p:blipFill>
          <a:blip r:embed="rId10" cstate="print"/>
          <a:stretch>
            <a:fillRect/>
          </a:stretch>
        </p:blipFill>
        <p:spPr>
          <a:xfrm>
            <a:off x="1404170" y="3626449"/>
            <a:ext cx="576064" cy="575022"/>
          </a:xfrm>
          <a:prstGeom prst="rect">
            <a:avLst/>
          </a:prstGeom>
        </p:spPr>
      </p:pic>
      <p:pic>
        <p:nvPicPr>
          <p:cNvPr id="22" name="Imagem 21" descr="analise.png"/>
          <p:cNvPicPr>
            <a:picLocks noChangeAspect="1"/>
          </p:cNvPicPr>
          <p:nvPr/>
        </p:nvPicPr>
        <p:blipFill>
          <a:blip r:embed="rId11" cstate="print"/>
          <a:stretch>
            <a:fillRect/>
          </a:stretch>
        </p:blipFill>
        <p:spPr>
          <a:xfrm>
            <a:off x="611560" y="3625928"/>
            <a:ext cx="577107" cy="576064"/>
          </a:xfrm>
          <a:prstGeom prst="rect">
            <a:avLst/>
          </a:prstGeom>
        </p:spPr>
      </p:pic>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descr="background@4x-100.jpg"/>
          <p:cNvPicPr>
            <a:picLocks noChangeAspect="1"/>
          </p:cNvPicPr>
          <p:nvPr/>
        </p:nvPicPr>
        <p:blipFill>
          <a:blip r:embed="rId2" cstate="print"/>
          <a:stretch>
            <a:fillRect/>
          </a:stretch>
        </p:blipFill>
        <p:spPr>
          <a:xfrm>
            <a:off x="0" y="0"/>
            <a:ext cx="9144000" cy="6859679"/>
          </a:xfrm>
          <a:prstGeom prst="rect">
            <a:avLst/>
          </a:prstGeom>
        </p:spPr>
      </p:pic>
      <p:pic>
        <p:nvPicPr>
          <p:cNvPr id="14" name="Imagem 13" descr="background@4x-100.jpg"/>
          <p:cNvPicPr>
            <a:picLocks noChangeAspect="1"/>
          </p:cNvPicPr>
          <p:nvPr/>
        </p:nvPicPr>
        <p:blipFill>
          <a:blip r:embed="rId2" cstate="print"/>
          <a:stretch>
            <a:fillRect/>
          </a:stretch>
        </p:blipFill>
        <p:spPr>
          <a:xfrm>
            <a:off x="0" y="-1679"/>
            <a:ext cx="9144000" cy="6859679"/>
          </a:xfrm>
          <a:prstGeom prst="rect">
            <a:avLst/>
          </a:prstGeom>
        </p:spPr>
      </p:pic>
      <p:sp>
        <p:nvSpPr>
          <p:cNvPr id="5" name="Retângulo de cantos arredondados 4"/>
          <p:cNvSpPr/>
          <p:nvPr/>
        </p:nvSpPr>
        <p:spPr>
          <a:xfrm>
            <a:off x="-108520" y="764704"/>
            <a:ext cx="5256584" cy="1008112"/>
          </a:xfrm>
          <a:prstGeom prst="roundRect">
            <a:avLst/>
          </a:prstGeom>
          <a:ln/>
        </p:spPr>
        <p:style>
          <a:lnRef idx="1">
            <a:schemeClr val="accent3"/>
          </a:lnRef>
          <a:fillRef idx="3">
            <a:schemeClr val="accent3"/>
          </a:fillRef>
          <a:effectRef idx="2">
            <a:schemeClr val="accent3"/>
          </a:effectRef>
          <a:fontRef idx="minor">
            <a:schemeClr val="lt1"/>
          </a:fontRef>
        </p:style>
        <p:txBody>
          <a:bodyPr rtlCol="0" anchor="ctr"/>
          <a:lstStyle/>
          <a:p>
            <a:r>
              <a:rPr lang="pt-BR" sz="2400" dirty="0" smtClean="0">
                <a:latin typeface="Open Sans" pitchFamily="34" charset="0"/>
                <a:ea typeface="Open Sans" pitchFamily="34" charset="0"/>
                <a:cs typeface="Open Sans" pitchFamily="34" charset="0"/>
              </a:rPr>
              <a:t>  Fluxograma</a:t>
            </a:r>
            <a:endParaRPr lang="pt-BR" sz="2400" dirty="0">
              <a:latin typeface="Open Sans" pitchFamily="34" charset="0"/>
              <a:ea typeface="Open Sans" pitchFamily="34" charset="0"/>
              <a:cs typeface="Open Sans" pitchFamily="34" charset="0"/>
            </a:endParaRPr>
          </a:p>
        </p:txBody>
      </p:sp>
      <p:pic>
        <p:nvPicPr>
          <p:cNvPr id="12" name="Imagem 11" descr="livro.png"/>
          <p:cNvPicPr>
            <a:picLocks noChangeAspect="1"/>
          </p:cNvPicPr>
          <p:nvPr/>
        </p:nvPicPr>
        <p:blipFill>
          <a:blip r:embed="rId3" cstate="print"/>
          <a:stretch>
            <a:fillRect/>
          </a:stretch>
        </p:blipFill>
        <p:spPr>
          <a:xfrm>
            <a:off x="8388424" y="3618918"/>
            <a:ext cx="576064" cy="576064"/>
          </a:xfrm>
          <a:prstGeom prst="rect">
            <a:avLst/>
          </a:prstGeom>
        </p:spPr>
      </p:pic>
      <p:sp>
        <p:nvSpPr>
          <p:cNvPr id="16" name="CaixaDeTexto 15"/>
          <p:cNvSpPr txBox="1"/>
          <p:nvPr/>
        </p:nvSpPr>
        <p:spPr>
          <a:xfrm>
            <a:off x="5436096" y="5157192"/>
            <a:ext cx="3312368" cy="738664"/>
          </a:xfrm>
          <a:prstGeom prst="rect">
            <a:avLst/>
          </a:prstGeom>
          <a:noFill/>
        </p:spPr>
        <p:txBody>
          <a:bodyPr wrap="square" rtlCol="0">
            <a:spAutoFit/>
          </a:bodyPr>
          <a:lstStyle/>
          <a:p>
            <a:pPr algn="just"/>
            <a:r>
              <a:rPr lang="pt-BR" sz="1400" dirty="0" smtClean="0">
                <a:latin typeface="Open Sans Light" pitchFamily="34" charset="0"/>
                <a:ea typeface="Open Sans Light" pitchFamily="34" charset="0"/>
                <a:cs typeface="Open Sans Light" pitchFamily="34" charset="0"/>
              </a:rPr>
              <a:t>Após aprovação das provas de impressão, o livro será finalmente impresso na tiragem estipulada</a:t>
            </a:r>
            <a:endParaRPr lang="pt-BR" sz="1400" dirty="0"/>
          </a:p>
        </p:txBody>
      </p:sp>
      <p:pic>
        <p:nvPicPr>
          <p:cNvPr id="20" name="Imagem 19" descr="Ativo 11.png"/>
          <p:cNvPicPr>
            <a:picLocks noChangeAspect="1"/>
          </p:cNvPicPr>
          <p:nvPr/>
        </p:nvPicPr>
        <p:blipFill>
          <a:blip r:embed="rId4" cstate="print"/>
          <a:stretch>
            <a:fillRect/>
          </a:stretch>
        </p:blipFill>
        <p:spPr>
          <a:xfrm>
            <a:off x="2052067" y="3618918"/>
            <a:ext cx="577107" cy="576064"/>
          </a:xfrm>
          <a:prstGeom prst="rect">
            <a:avLst/>
          </a:prstGeom>
        </p:spPr>
      </p:pic>
      <p:pic>
        <p:nvPicPr>
          <p:cNvPr id="15" name="Imagem 14" descr="arquivo.png"/>
          <p:cNvPicPr>
            <a:picLocks noChangeAspect="1"/>
          </p:cNvPicPr>
          <p:nvPr/>
        </p:nvPicPr>
        <p:blipFill>
          <a:blip r:embed="rId5" cstate="print"/>
          <a:stretch>
            <a:fillRect/>
          </a:stretch>
        </p:blipFill>
        <p:spPr>
          <a:xfrm>
            <a:off x="4932040" y="3610500"/>
            <a:ext cx="591829" cy="592901"/>
          </a:xfrm>
          <a:prstGeom prst="rect">
            <a:avLst/>
          </a:prstGeom>
        </p:spPr>
      </p:pic>
      <p:pic>
        <p:nvPicPr>
          <p:cNvPr id="19" name="Imagem 18" descr="impressora.png"/>
          <p:cNvPicPr>
            <a:picLocks noChangeAspect="1"/>
          </p:cNvPicPr>
          <p:nvPr/>
        </p:nvPicPr>
        <p:blipFill>
          <a:blip r:embed="rId6" cstate="print"/>
          <a:stretch>
            <a:fillRect/>
          </a:stretch>
        </p:blipFill>
        <p:spPr>
          <a:xfrm>
            <a:off x="5724128" y="2492896"/>
            <a:ext cx="2520280" cy="2520280"/>
          </a:xfrm>
          <a:prstGeom prst="rect">
            <a:avLst/>
          </a:prstGeom>
        </p:spPr>
      </p:pic>
      <p:pic>
        <p:nvPicPr>
          <p:cNvPr id="21" name="Imagem 20" descr="Ativo 12.png"/>
          <p:cNvPicPr>
            <a:picLocks noChangeAspect="1"/>
          </p:cNvPicPr>
          <p:nvPr/>
        </p:nvPicPr>
        <p:blipFill>
          <a:blip r:embed="rId7" cstate="print"/>
          <a:stretch>
            <a:fillRect/>
          </a:stretch>
        </p:blipFill>
        <p:spPr>
          <a:xfrm>
            <a:off x="2772842" y="3618918"/>
            <a:ext cx="576064" cy="576064"/>
          </a:xfrm>
          <a:prstGeom prst="rect">
            <a:avLst/>
          </a:prstGeom>
        </p:spPr>
      </p:pic>
      <p:pic>
        <p:nvPicPr>
          <p:cNvPr id="18" name="Imagem 17" descr="aprovacao.png"/>
          <p:cNvPicPr>
            <a:picLocks noChangeAspect="1"/>
          </p:cNvPicPr>
          <p:nvPr/>
        </p:nvPicPr>
        <p:blipFill>
          <a:blip r:embed="rId8" cstate="print"/>
          <a:stretch>
            <a:fillRect/>
          </a:stretch>
        </p:blipFill>
        <p:spPr>
          <a:xfrm>
            <a:off x="3492574" y="3615959"/>
            <a:ext cx="576064" cy="581982"/>
          </a:xfrm>
          <a:prstGeom prst="rect">
            <a:avLst/>
          </a:prstGeom>
        </p:spPr>
      </p:pic>
      <p:pic>
        <p:nvPicPr>
          <p:cNvPr id="17" name="Imagem 16" descr="revisão.png"/>
          <p:cNvPicPr>
            <a:picLocks noChangeAspect="1"/>
          </p:cNvPicPr>
          <p:nvPr/>
        </p:nvPicPr>
        <p:blipFill>
          <a:blip r:embed="rId9" cstate="print"/>
          <a:stretch>
            <a:fillRect/>
          </a:stretch>
        </p:blipFill>
        <p:spPr>
          <a:xfrm>
            <a:off x="4212306" y="3618918"/>
            <a:ext cx="576064" cy="576064"/>
          </a:xfrm>
          <a:prstGeom prst="rect">
            <a:avLst/>
          </a:prstGeom>
        </p:spPr>
      </p:pic>
      <p:pic>
        <p:nvPicPr>
          <p:cNvPr id="22" name="Imagem 21" descr="análise.png"/>
          <p:cNvPicPr>
            <a:picLocks noChangeAspect="1"/>
          </p:cNvPicPr>
          <p:nvPr/>
        </p:nvPicPr>
        <p:blipFill>
          <a:blip r:embed="rId10" cstate="print"/>
          <a:stretch>
            <a:fillRect/>
          </a:stretch>
        </p:blipFill>
        <p:spPr>
          <a:xfrm>
            <a:off x="1404170" y="3626449"/>
            <a:ext cx="576064" cy="575022"/>
          </a:xfrm>
          <a:prstGeom prst="rect">
            <a:avLst/>
          </a:prstGeom>
        </p:spPr>
      </p:pic>
      <p:pic>
        <p:nvPicPr>
          <p:cNvPr id="23" name="Imagem 22" descr="analise.png"/>
          <p:cNvPicPr>
            <a:picLocks noChangeAspect="1"/>
          </p:cNvPicPr>
          <p:nvPr/>
        </p:nvPicPr>
        <p:blipFill>
          <a:blip r:embed="rId11" cstate="print"/>
          <a:stretch>
            <a:fillRect/>
          </a:stretch>
        </p:blipFill>
        <p:spPr>
          <a:xfrm>
            <a:off x="611560" y="3625928"/>
            <a:ext cx="577107" cy="576064"/>
          </a:xfrm>
          <a:prstGeom prst="rect">
            <a:avLst/>
          </a:prstGeom>
        </p:spPr>
      </p:pic>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descr="background@4x-100.jpg"/>
          <p:cNvPicPr>
            <a:picLocks noChangeAspect="1"/>
          </p:cNvPicPr>
          <p:nvPr/>
        </p:nvPicPr>
        <p:blipFill>
          <a:blip r:embed="rId2" cstate="print"/>
          <a:stretch>
            <a:fillRect/>
          </a:stretch>
        </p:blipFill>
        <p:spPr>
          <a:xfrm>
            <a:off x="0" y="0"/>
            <a:ext cx="9144000" cy="6859679"/>
          </a:xfrm>
          <a:prstGeom prst="rect">
            <a:avLst/>
          </a:prstGeom>
        </p:spPr>
      </p:pic>
      <p:pic>
        <p:nvPicPr>
          <p:cNvPr id="14" name="Imagem 13" descr="background@4x-100.jpg"/>
          <p:cNvPicPr>
            <a:picLocks noChangeAspect="1"/>
          </p:cNvPicPr>
          <p:nvPr/>
        </p:nvPicPr>
        <p:blipFill>
          <a:blip r:embed="rId2" cstate="print"/>
          <a:stretch>
            <a:fillRect/>
          </a:stretch>
        </p:blipFill>
        <p:spPr>
          <a:xfrm>
            <a:off x="0" y="-1679"/>
            <a:ext cx="9144000" cy="6859679"/>
          </a:xfrm>
          <a:prstGeom prst="rect">
            <a:avLst/>
          </a:prstGeom>
        </p:spPr>
      </p:pic>
      <p:sp>
        <p:nvSpPr>
          <p:cNvPr id="5" name="Retângulo de cantos arredondados 4"/>
          <p:cNvSpPr/>
          <p:nvPr/>
        </p:nvSpPr>
        <p:spPr>
          <a:xfrm>
            <a:off x="-108520" y="764704"/>
            <a:ext cx="5256584" cy="1008112"/>
          </a:xfrm>
          <a:prstGeom prst="roundRect">
            <a:avLst/>
          </a:prstGeom>
          <a:ln/>
        </p:spPr>
        <p:style>
          <a:lnRef idx="1">
            <a:schemeClr val="accent3"/>
          </a:lnRef>
          <a:fillRef idx="3">
            <a:schemeClr val="accent3"/>
          </a:fillRef>
          <a:effectRef idx="2">
            <a:schemeClr val="accent3"/>
          </a:effectRef>
          <a:fontRef idx="minor">
            <a:schemeClr val="lt1"/>
          </a:fontRef>
        </p:style>
        <p:txBody>
          <a:bodyPr rtlCol="0" anchor="ctr"/>
          <a:lstStyle/>
          <a:p>
            <a:r>
              <a:rPr lang="pt-BR" sz="2400" dirty="0" smtClean="0">
                <a:latin typeface="Open Sans" pitchFamily="34" charset="0"/>
                <a:ea typeface="Open Sans" pitchFamily="34" charset="0"/>
                <a:cs typeface="Open Sans" pitchFamily="34" charset="0"/>
              </a:rPr>
              <a:t>  Fluxograma</a:t>
            </a:r>
            <a:endParaRPr lang="pt-BR" sz="2400" dirty="0">
              <a:latin typeface="Open Sans" pitchFamily="34" charset="0"/>
              <a:ea typeface="Open Sans" pitchFamily="34" charset="0"/>
              <a:cs typeface="Open Sans" pitchFamily="34" charset="0"/>
            </a:endParaRPr>
          </a:p>
        </p:txBody>
      </p:sp>
      <p:sp>
        <p:nvSpPr>
          <p:cNvPr id="16" name="CaixaDeTexto 15"/>
          <p:cNvSpPr txBox="1"/>
          <p:nvPr/>
        </p:nvSpPr>
        <p:spPr>
          <a:xfrm>
            <a:off x="6300192" y="5085184"/>
            <a:ext cx="2843808" cy="738664"/>
          </a:xfrm>
          <a:prstGeom prst="rect">
            <a:avLst/>
          </a:prstGeom>
          <a:noFill/>
        </p:spPr>
        <p:txBody>
          <a:bodyPr wrap="square" rtlCol="0">
            <a:spAutoFit/>
          </a:bodyPr>
          <a:lstStyle/>
          <a:p>
            <a:pPr algn="just"/>
            <a:r>
              <a:rPr lang="pt-BR" sz="1400" dirty="0" smtClean="0">
                <a:latin typeface="Open Sans Light" pitchFamily="34" charset="0"/>
                <a:ea typeface="Open Sans Light" pitchFamily="34" charset="0"/>
                <a:cs typeface="Open Sans Light" pitchFamily="34" charset="0"/>
              </a:rPr>
              <a:t>O produto final. Autor terá direito a 10% do total de livros impressos pela EDIFPA</a:t>
            </a:r>
            <a:endParaRPr lang="pt-BR" sz="1400" dirty="0"/>
          </a:p>
        </p:txBody>
      </p:sp>
      <p:pic>
        <p:nvPicPr>
          <p:cNvPr id="20" name="Imagem 19" descr="Ativo 11.png"/>
          <p:cNvPicPr>
            <a:picLocks noChangeAspect="1"/>
          </p:cNvPicPr>
          <p:nvPr/>
        </p:nvPicPr>
        <p:blipFill>
          <a:blip r:embed="rId3" cstate="print"/>
          <a:stretch>
            <a:fillRect/>
          </a:stretch>
        </p:blipFill>
        <p:spPr>
          <a:xfrm>
            <a:off x="2047663" y="3653442"/>
            <a:ext cx="577107" cy="576064"/>
          </a:xfrm>
          <a:prstGeom prst="rect">
            <a:avLst/>
          </a:prstGeom>
        </p:spPr>
      </p:pic>
      <p:pic>
        <p:nvPicPr>
          <p:cNvPr id="15" name="Imagem 14" descr="arquivo.png"/>
          <p:cNvPicPr>
            <a:picLocks noChangeAspect="1"/>
          </p:cNvPicPr>
          <p:nvPr/>
        </p:nvPicPr>
        <p:blipFill>
          <a:blip r:embed="rId4" cstate="print"/>
          <a:stretch>
            <a:fillRect/>
          </a:stretch>
        </p:blipFill>
        <p:spPr>
          <a:xfrm>
            <a:off x="4918826" y="3645024"/>
            <a:ext cx="591829" cy="592901"/>
          </a:xfrm>
          <a:prstGeom prst="rect">
            <a:avLst/>
          </a:prstGeom>
        </p:spPr>
      </p:pic>
      <p:pic>
        <p:nvPicPr>
          <p:cNvPr id="19" name="Imagem 18" descr="impressora.png"/>
          <p:cNvPicPr>
            <a:picLocks noChangeAspect="1"/>
          </p:cNvPicPr>
          <p:nvPr/>
        </p:nvPicPr>
        <p:blipFill>
          <a:blip r:embed="rId5" cstate="print"/>
          <a:stretch>
            <a:fillRect/>
          </a:stretch>
        </p:blipFill>
        <p:spPr>
          <a:xfrm>
            <a:off x="5652120" y="3653442"/>
            <a:ext cx="576064" cy="576064"/>
          </a:xfrm>
          <a:prstGeom prst="rect">
            <a:avLst/>
          </a:prstGeom>
        </p:spPr>
      </p:pic>
      <p:pic>
        <p:nvPicPr>
          <p:cNvPr id="21" name="Imagem 20" descr="Ativo 12.png"/>
          <p:cNvPicPr>
            <a:picLocks noChangeAspect="1"/>
          </p:cNvPicPr>
          <p:nvPr/>
        </p:nvPicPr>
        <p:blipFill>
          <a:blip r:embed="rId6" cstate="print"/>
          <a:stretch>
            <a:fillRect/>
          </a:stretch>
        </p:blipFill>
        <p:spPr>
          <a:xfrm>
            <a:off x="2766236" y="3653442"/>
            <a:ext cx="576064" cy="576064"/>
          </a:xfrm>
          <a:prstGeom prst="rect">
            <a:avLst/>
          </a:prstGeom>
        </p:spPr>
      </p:pic>
      <p:pic>
        <p:nvPicPr>
          <p:cNvPr id="18" name="Imagem 17" descr="aprovacao.png"/>
          <p:cNvPicPr>
            <a:picLocks noChangeAspect="1"/>
          </p:cNvPicPr>
          <p:nvPr/>
        </p:nvPicPr>
        <p:blipFill>
          <a:blip r:embed="rId7" cstate="print"/>
          <a:stretch>
            <a:fillRect/>
          </a:stretch>
        </p:blipFill>
        <p:spPr>
          <a:xfrm>
            <a:off x="3483766" y="3650483"/>
            <a:ext cx="576064" cy="581982"/>
          </a:xfrm>
          <a:prstGeom prst="rect">
            <a:avLst/>
          </a:prstGeom>
        </p:spPr>
      </p:pic>
      <p:pic>
        <p:nvPicPr>
          <p:cNvPr id="17" name="Imagem 16" descr="revisão.png"/>
          <p:cNvPicPr>
            <a:picLocks noChangeAspect="1"/>
          </p:cNvPicPr>
          <p:nvPr/>
        </p:nvPicPr>
        <p:blipFill>
          <a:blip r:embed="rId8" cstate="print"/>
          <a:stretch>
            <a:fillRect/>
          </a:stretch>
        </p:blipFill>
        <p:spPr>
          <a:xfrm>
            <a:off x="4201296" y="3653442"/>
            <a:ext cx="576064" cy="576064"/>
          </a:xfrm>
          <a:prstGeom prst="rect">
            <a:avLst/>
          </a:prstGeom>
        </p:spPr>
      </p:pic>
      <p:pic>
        <p:nvPicPr>
          <p:cNvPr id="22" name="Imagem 21" descr="livro.png"/>
          <p:cNvPicPr>
            <a:picLocks noChangeAspect="1"/>
          </p:cNvPicPr>
          <p:nvPr/>
        </p:nvPicPr>
        <p:blipFill>
          <a:blip r:embed="rId9" cstate="print"/>
          <a:stretch>
            <a:fillRect/>
          </a:stretch>
        </p:blipFill>
        <p:spPr>
          <a:xfrm>
            <a:off x="6516216" y="2420888"/>
            <a:ext cx="2520280" cy="2520280"/>
          </a:xfrm>
          <a:prstGeom prst="rect">
            <a:avLst/>
          </a:prstGeom>
        </p:spPr>
      </p:pic>
      <p:pic>
        <p:nvPicPr>
          <p:cNvPr id="23" name="Imagem 22" descr="análise.png"/>
          <p:cNvPicPr>
            <a:picLocks noChangeAspect="1"/>
          </p:cNvPicPr>
          <p:nvPr/>
        </p:nvPicPr>
        <p:blipFill>
          <a:blip r:embed="rId10" cstate="print"/>
          <a:stretch>
            <a:fillRect/>
          </a:stretch>
        </p:blipFill>
        <p:spPr>
          <a:xfrm>
            <a:off x="1404170" y="3626449"/>
            <a:ext cx="576064" cy="575022"/>
          </a:xfrm>
          <a:prstGeom prst="rect">
            <a:avLst/>
          </a:prstGeom>
        </p:spPr>
      </p:pic>
      <p:pic>
        <p:nvPicPr>
          <p:cNvPr id="24" name="Imagem 23" descr="analise.png"/>
          <p:cNvPicPr>
            <a:picLocks noChangeAspect="1"/>
          </p:cNvPicPr>
          <p:nvPr/>
        </p:nvPicPr>
        <p:blipFill>
          <a:blip r:embed="rId11" cstate="print"/>
          <a:stretch>
            <a:fillRect/>
          </a:stretch>
        </p:blipFill>
        <p:spPr>
          <a:xfrm>
            <a:off x="611560" y="3625928"/>
            <a:ext cx="577107" cy="576064"/>
          </a:xfrm>
          <a:prstGeom prst="rect">
            <a:avLst/>
          </a:prstGeom>
        </p:spPr>
      </p:pic>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descr="background@4x-100.jpg"/>
          <p:cNvPicPr>
            <a:picLocks noChangeAspect="1"/>
          </p:cNvPicPr>
          <p:nvPr/>
        </p:nvPicPr>
        <p:blipFill>
          <a:blip r:embed="rId2" cstate="print"/>
          <a:stretch>
            <a:fillRect/>
          </a:stretch>
        </p:blipFill>
        <p:spPr>
          <a:xfrm>
            <a:off x="0" y="0"/>
            <a:ext cx="9144000" cy="6859679"/>
          </a:xfrm>
          <a:prstGeom prst="rect">
            <a:avLst/>
          </a:prstGeom>
        </p:spPr>
      </p:pic>
      <p:sp>
        <p:nvSpPr>
          <p:cNvPr id="5" name="Retângulo de cantos arredondados 4"/>
          <p:cNvSpPr/>
          <p:nvPr/>
        </p:nvSpPr>
        <p:spPr>
          <a:xfrm>
            <a:off x="0" y="2708920"/>
            <a:ext cx="9144000" cy="1008112"/>
          </a:xfrm>
          <a:prstGeom prst="roundRect">
            <a:avLst/>
          </a:prstGeom>
          <a:ln/>
        </p:spPr>
        <p:style>
          <a:lnRef idx="1">
            <a:schemeClr val="accent3"/>
          </a:lnRef>
          <a:fillRef idx="3">
            <a:schemeClr val="accent3"/>
          </a:fillRef>
          <a:effectRef idx="2">
            <a:schemeClr val="accent3"/>
          </a:effectRef>
          <a:fontRef idx="minor">
            <a:schemeClr val="lt1"/>
          </a:fontRef>
        </p:style>
        <p:txBody>
          <a:bodyPr rtlCol="0" anchor="ctr"/>
          <a:lstStyle/>
          <a:p>
            <a:r>
              <a:rPr lang="pt-BR" sz="2400" dirty="0" smtClean="0">
                <a:latin typeface="Open Sans" pitchFamily="34" charset="0"/>
                <a:ea typeface="Open Sans" pitchFamily="34" charset="0"/>
                <a:cs typeface="Open Sans" pitchFamily="34" charset="0"/>
              </a:rPr>
              <a:t>  </a:t>
            </a:r>
            <a:endParaRPr lang="pt-BR" sz="2400" dirty="0">
              <a:latin typeface="Open Sans" pitchFamily="34" charset="0"/>
              <a:ea typeface="Open Sans" pitchFamily="34" charset="0"/>
              <a:cs typeface="Open Sans" pitchFamily="34" charset="0"/>
            </a:endParaRPr>
          </a:p>
        </p:txBody>
      </p:sp>
      <p:sp>
        <p:nvSpPr>
          <p:cNvPr id="7" name="CaixaDeTexto 6"/>
          <p:cNvSpPr txBox="1"/>
          <p:nvPr/>
        </p:nvSpPr>
        <p:spPr>
          <a:xfrm>
            <a:off x="2051720" y="2924944"/>
            <a:ext cx="4824536" cy="584775"/>
          </a:xfrm>
          <a:prstGeom prst="rect">
            <a:avLst/>
          </a:prstGeom>
          <a:noFill/>
        </p:spPr>
        <p:txBody>
          <a:bodyPr wrap="square" rtlCol="0">
            <a:spAutoFit/>
          </a:bodyPr>
          <a:lstStyle/>
          <a:p>
            <a:pPr algn="ctr"/>
            <a:r>
              <a:rPr lang="pt-BR" sz="3200" dirty="0" smtClean="0">
                <a:solidFill>
                  <a:schemeClr val="bg1"/>
                </a:solidFill>
                <a:latin typeface="Open Sans" pitchFamily="34" charset="0"/>
                <a:ea typeface="Open Sans" pitchFamily="34" charset="0"/>
                <a:cs typeface="Open Sans" pitchFamily="34" charset="0"/>
              </a:rPr>
              <a:t>Pauta 4</a:t>
            </a:r>
            <a:endParaRPr lang="pt-BR" sz="3200" dirty="0">
              <a:solidFill>
                <a:schemeClr val="bg1"/>
              </a:solidFill>
              <a:latin typeface="Open Sans" pitchFamily="34" charset="0"/>
              <a:ea typeface="Open Sans" pitchFamily="34" charset="0"/>
              <a:cs typeface="Open Sans" pitchFamily="34" charset="0"/>
            </a:endParaRPr>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descr="background@4x-100.jpg"/>
          <p:cNvPicPr>
            <a:picLocks noChangeAspect="1"/>
          </p:cNvPicPr>
          <p:nvPr/>
        </p:nvPicPr>
        <p:blipFill>
          <a:blip r:embed="rId2" cstate="print"/>
          <a:stretch>
            <a:fillRect/>
          </a:stretch>
        </p:blipFill>
        <p:spPr>
          <a:xfrm>
            <a:off x="0" y="0"/>
            <a:ext cx="9144000" cy="6859679"/>
          </a:xfrm>
          <a:prstGeom prst="rect">
            <a:avLst/>
          </a:prstGeom>
        </p:spPr>
      </p:pic>
      <p:sp>
        <p:nvSpPr>
          <p:cNvPr id="6" name="CaixaDeTexto 5"/>
          <p:cNvSpPr txBox="1"/>
          <p:nvPr/>
        </p:nvSpPr>
        <p:spPr>
          <a:xfrm>
            <a:off x="2051720" y="2402885"/>
            <a:ext cx="4824536" cy="1384995"/>
          </a:xfrm>
          <a:prstGeom prst="rect">
            <a:avLst/>
          </a:prstGeom>
          <a:noFill/>
        </p:spPr>
        <p:txBody>
          <a:bodyPr wrap="square" rtlCol="0">
            <a:spAutoFit/>
          </a:bodyPr>
          <a:lstStyle/>
          <a:p>
            <a:pPr algn="ctr"/>
            <a:endParaRPr lang="pt-BR" sz="2800" dirty="0" smtClean="0">
              <a:latin typeface="Open Sans" pitchFamily="34" charset="0"/>
              <a:ea typeface="Open Sans" pitchFamily="34" charset="0"/>
              <a:cs typeface="Open Sans" pitchFamily="34" charset="0"/>
            </a:endParaRPr>
          </a:p>
          <a:p>
            <a:pPr algn="ctr"/>
            <a:r>
              <a:rPr lang="pt-BR" sz="2800" dirty="0" smtClean="0">
                <a:latin typeface="Open Sans" pitchFamily="34" charset="0"/>
                <a:ea typeface="Open Sans" pitchFamily="34" charset="0"/>
                <a:cs typeface="Open Sans" pitchFamily="34" charset="0"/>
              </a:rPr>
              <a:t>Normas e Manual de publicação</a:t>
            </a:r>
            <a:endParaRPr lang="pt-BR" sz="2800" dirty="0">
              <a:latin typeface="Open Sans" pitchFamily="34" charset="0"/>
              <a:ea typeface="Open Sans" pitchFamily="34" charset="0"/>
              <a:cs typeface="Open Sans" pitchFamily="34" charset="0"/>
            </a:endParaRPr>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descr="background@4x-100.jpg"/>
          <p:cNvPicPr>
            <a:picLocks noChangeAspect="1"/>
          </p:cNvPicPr>
          <p:nvPr/>
        </p:nvPicPr>
        <p:blipFill>
          <a:blip r:embed="rId2" cstate="print"/>
          <a:stretch>
            <a:fillRect/>
          </a:stretch>
        </p:blipFill>
        <p:spPr>
          <a:xfrm>
            <a:off x="0" y="0"/>
            <a:ext cx="9144000" cy="6859679"/>
          </a:xfrm>
          <a:prstGeom prst="rect">
            <a:avLst/>
          </a:prstGeom>
        </p:spPr>
      </p:pic>
      <p:sp>
        <p:nvSpPr>
          <p:cNvPr id="5" name="Retângulo de cantos arredondados 4"/>
          <p:cNvSpPr/>
          <p:nvPr/>
        </p:nvSpPr>
        <p:spPr>
          <a:xfrm>
            <a:off x="-108520" y="764704"/>
            <a:ext cx="5256584" cy="1008112"/>
          </a:xfrm>
          <a:prstGeom prst="roundRect">
            <a:avLst/>
          </a:prstGeom>
          <a:ln/>
        </p:spPr>
        <p:style>
          <a:lnRef idx="1">
            <a:schemeClr val="accent3"/>
          </a:lnRef>
          <a:fillRef idx="3">
            <a:schemeClr val="accent3"/>
          </a:fillRef>
          <a:effectRef idx="2">
            <a:schemeClr val="accent3"/>
          </a:effectRef>
          <a:fontRef idx="minor">
            <a:schemeClr val="lt1"/>
          </a:fontRef>
        </p:style>
        <p:txBody>
          <a:bodyPr rtlCol="0" anchor="ctr"/>
          <a:lstStyle/>
          <a:p>
            <a:r>
              <a:rPr lang="pt-BR" sz="2400" dirty="0" smtClean="0">
                <a:latin typeface="Open Sans" pitchFamily="34" charset="0"/>
                <a:ea typeface="Open Sans" pitchFamily="34" charset="0"/>
                <a:cs typeface="Open Sans" pitchFamily="34" charset="0"/>
              </a:rPr>
              <a:t>  Normas </a:t>
            </a:r>
            <a:endParaRPr lang="pt-BR" sz="2400" dirty="0">
              <a:latin typeface="Open Sans" pitchFamily="34" charset="0"/>
              <a:ea typeface="Open Sans" pitchFamily="34" charset="0"/>
              <a:cs typeface="Open Sans" pitchFamily="34" charset="0"/>
            </a:endParaRPr>
          </a:p>
        </p:txBody>
      </p:sp>
      <p:sp>
        <p:nvSpPr>
          <p:cNvPr id="6" name="CaixaDeTexto 5"/>
          <p:cNvSpPr txBox="1"/>
          <p:nvPr/>
        </p:nvSpPr>
        <p:spPr>
          <a:xfrm>
            <a:off x="1547664" y="2402885"/>
            <a:ext cx="6984776" cy="2813142"/>
          </a:xfrm>
          <a:prstGeom prst="rect">
            <a:avLst/>
          </a:prstGeom>
          <a:noFill/>
        </p:spPr>
        <p:txBody>
          <a:bodyPr wrap="square" rtlCol="0">
            <a:spAutoFit/>
          </a:bodyPr>
          <a:lstStyle/>
          <a:p>
            <a:pPr algn="just">
              <a:lnSpc>
                <a:spcPct val="150000"/>
              </a:lnSpc>
            </a:pPr>
            <a:r>
              <a:rPr lang="pt-BR" sz="2000" dirty="0" smtClean="0">
                <a:latin typeface="Open Sans Light" pitchFamily="34" charset="0"/>
                <a:ea typeface="Open Sans Light" pitchFamily="34" charset="0"/>
                <a:cs typeface="Open Sans Light" pitchFamily="34" charset="0"/>
              </a:rPr>
              <a:t>A EDIFPA como editora universitária dará prioridade a propostas de obras acadêmicas, individuais ou coletivas, de qualquer área de conhecimento ou </a:t>
            </a:r>
            <a:r>
              <a:rPr lang="pt-BR" sz="2000" dirty="0" err="1" smtClean="0">
                <a:latin typeface="Open Sans Light" pitchFamily="34" charset="0"/>
                <a:ea typeface="Open Sans Light" pitchFamily="34" charset="0"/>
                <a:cs typeface="Open Sans Light" pitchFamily="34" charset="0"/>
              </a:rPr>
              <a:t>transdisciplinares</a:t>
            </a:r>
            <a:r>
              <a:rPr lang="pt-BR" sz="2000" dirty="0" smtClean="0">
                <a:latin typeface="Open Sans Light" pitchFamily="34" charset="0"/>
                <a:ea typeface="Open Sans Light" pitchFamily="34" charset="0"/>
                <a:cs typeface="Open Sans Light" pitchFamily="34" charset="0"/>
              </a:rPr>
              <a:t>, que atendam a sua política editorial, que preencham os pré-requisitos definidos em edital, quando for o caso, e que sejam julgadas relevantes por seu Conselho Editorial.</a:t>
            </a:r>
            <a:endParaRPr lang="pt-BR" sz="2800" dirty="0">
              <a:latin typeface="Open Sans" pitchFamily="34" charset="0"/>
              <a:ea typeface="Open Sans" pitchFamily="34" charset="0"/>
              <a:cs typeface="Open Sans" pitchFamily="34" charset="0"/>
            </a:endParaRPr>
          </a:p>
        </p:txBody>
      </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descr="background@4x-100.jpg"/>
          <p:cNvPicPr>
            <a:picLocks noChangeAspect="1"/>
          </p:cNvPicPr>
          <p:nvPr/>
        </p:nvPicPr>
        <p:blipFill>
          <a:blip r:embed="rId2" cstate="print"/>
          <a:stretch>
            <a:fillRect/>
          </a:stretch>
        </p:blipFill>
        <p:spPr>
          <a:xfrm>
            <a:off x="0" y="0"/>
            <a:ext cx="9144000" cy="6859679"/>
          </a:xfrm>
          <a:prstGeom prst="rect">
            <a:avLst/>
          </a:prstGeom>
        </p:spPr>
      </p:pic>
      <p:sp>
        <p:nvSpPr>
          <p:cNvPr id="5" name="Retângulo de cantos arredondados 4"/>
          <p:cNvSpPr/>
          <p:nvPr/>
        </p:nvSpPr>
        <p:spPr>
          <a:xfrm>
            <a:off x="-108520" y="764704"/>
            <a:ext cx="5256584" cy="1008112"/>
          </a:xfrm>
          <a:prstGeom prst="roundRect">
            <a:avLst/>
          </a:prstGeom>
          <a:ln/>
        </p:spPr>
        <p:style>
          <a:lnRef idx="1">
            <a:schemeClr val="accent3"/>
          </a:lnRef>
          <a:fillRef idx="3">
            <a:schemeClr val="accent3"/>
          </a:fillRef>
          <a:effectRef idx="2">
            <a:schemeClr val="accent3"/>
          </a:effectRef>
          <a:fontRef idx="minor">
            <a:schemeClr val="lt1"/>
          </a:fontRef>
        </p:style>
        <p:txBody>
          <a:bodyPr rtlCol="0" anchor="ctr"/>
          <a:lstStyle/>
          <a:p>
            <a:r>
              <a:rPr lang="pt-BR" sz="2400" dirty="0" smtClean="0">
                <a:latin typeface="Open Sans" pitchFamily="34" charset="0"/>
                <a:ea typeface="Open Sans" pitchFamily="34" charset="0"/>
                <a:cs typeface="Open Sans" pitchFamily="34" charset="0"/>
              </a:rPr>
              <a:t>  Formas de encaminhamento</a:t>
            </a:r>
            <a:endParaRPr lang="pt-BR" sz="2400" dirty="0">
              <a:latin typeface="Open Sans" pitchFamily="34" charset="0"/>
              <a:ea typeface="Open Sans" pitchFamily="34" charset="0"/>
              <a:cs typeface="Open Sans" pitchFamily="34" charset="0"/>
            </a:endParaRPr>
          </a:p>
        </p:txBody>
      </p:sp>
      <p:sp>
        <p:nvSpPr>
          <p:cNvPr id="6" name="CaixaDeTexto 5"/>
          <p:cNvSpPr txBox="1"/>
          <p:nvPr/>
        </p:nvSpPr>
        <p:spPr>
          <a:xfrm>
            <a:off x="1547664" y="2060848"/>
            <a:ext cx="6984776" cy="3736472"/>
          </a:xfrm>
          <a:prstGeom prst="rect">
            <a:avLst/>
          </a:prstGeom>
          <a:noFill/>
        </p:spPr>
        <p:txBody>
          <a:bodyPr wrap="square" rtlCol="0">
            <a:spAutoFit/>
          </a:bodyPr>
          <a:lstStyle/>
          <a:p>
            <a:pPr algn="just">
              <a:lnSpc>
                <a:spcPct val="150000"/>
              </a:lnSpc>
            </a:pPr>
            <a:r>
              <a:rPr lang="pt-BR" sz="2000" dirty="0" smtClean="0">
                <a:latin typeface="Open Sans Light" pitchFamily="34" charset="0"/>
                <a:ea typeface="Open Sans Light" pitchFamily="34" charset="0"/>
                <a:cs typeface="Open Sans Light" pitchFamily="34" charset="0"/>
              </a:rPr>
              <a:t>As propostas deverão ser encaminhadas pelos Correios, registradas, ou entregues diretamente à Secretaria da EDIFPA, na sede da editora,  na Pró-reitoria de Pós-graduação, Pesquisa e Inovação, localizada provisoriamente no IFPA Campus Belém, bloco I – 1º andar, Av. Almirante Barroso, nº 1155 – Bairro: Marco – CEP: 66.093-020 </a:t>
            </a:r>
            <a:br>
              <a:rPr lang="pt-BR" sz="2000" dirty="0" smtClean="0">
                <a:latin typeface="Open Sans Light" pitchFamily="34" charset="0"/>
                <a:ea typeface="Open Sans Light" pitchFamily="34" charset="0"/>
                <a:cs typeface="Open Sans Light" pitchFamily="34" charset="0"/>
              </a:rPr>
            </a:br>
            <a:r>
              <a:rPr lang="pt-BR" sz="2000" b="1" dirty="0" smtClean="0">
                <a:latin typeface="Open Sans Light" pitchFamily="34" charset="0"/>
                <a:ea typeface="Open Sans Light" pitchFamily="34" charset="0"/>
                <a:cs typeface="Open Sans Light" pitchFamily="34" charset="0"/>
              </a:rPr>
              <a:t>Horário da entrega: </a:t>
            </a:r>
            <a:r>
              <a:rPr lang="pt-BR" sz="2000" dirty="0" smtClean="0">
                <a:latin typeface="Open Sans Light" pitchFamily="34" charset="0"/>
                <a:ea typeface="Open Sans Light" pitchFamily="34" charset="0"/>
                <a:cs typeface="Open Sans Light" pitchFamily="34" charset="0"/>
              </a:rPr>
              <a:t>Das 8h às 12h e das 14h às 18h, de segunda a sexta.</a:t>
            </a:r>
            <a:endParaRPr lang="pt-BR" sz="2800" dirty="0">
              <a:latin typeface="Open Sans" pitchFamily="34" charset="0"/>
              <a:ea typeface="Open Sans" pitchFamily="34" charset="0"/>
              <a:cs typeface="Open Sans" pitchFamily="34" charset="0"/>
            </a:endParaRPr>
          </a:p>
        </p:txBody>
      </p:sp>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descr="background@4x-100.jpg"/>
          <p:cNvPicPr>
            <a:picLocks noChangeAspect="1"/>
          </p:cNvPicPr>
          <p:nvPr/>
        </p:nvPicPr>
        <p:blipFill>
          <a:blip r:embed="rId2" cstate="print"/>
          <a:stretch>
            <a:fillRect/>
          </a:stretch>
        </p:blipFill>
        <p:spPr>
          <a:xfrm>
            <a:off x="0" y="0"/>
            <a:ext cx="9144000" cy="6859679"/>
          </a:xfrm>
          <a:prstGeom prst="rect">
            <a:avLst/>
          </a:prstGeom>
        </p:spPr>
      </p:pic>
      <p:sp>
        <p:nvSpPr>
          <p:cNvPr id="5" name="Retângulo de cantos arredondados 4"/>
          <p:cNvSpPr/>
          <p:nvPr/>
        </p:nvSpPr>
        <p:spPr>
          <a:xfrm>
            <a:off x="-108520" y="764704"/>
            <a:ext cx="5256584" cy="1008112"/>
          </a:xfrm>
          <a:prstGeom prst="roundRect">
            <a:avLst/>
          </a:prstGeom>
          <a:ln/>
        </p:spPr>
        <p:style>
          <a:lnRef idx="1">
            <a:schemeClr val="accent3"/>
          </a:lnRef>
          <a:fillRef idx="3">
            <a:schemeClr val="accent3"/>
          </a:fillRef>
          <a:effectRef idx="2">
            <a:schemeClr val="accent3"/>
          </a:effectRef>
          <a:fontRef idx="minor">
            <a:schemeClr val="lt1"/>
          </a:fontRef>
        </p:style>
        <p:txBody>
          <a:bodyPr rtlCol="0" anchor="ctr"/>
          <a:lstStyle/>
          <a:p>
            <a:r>
              <a:rPr lang="pt-BR" sz="2400" dirty="0" smtClean="0">
                <a:latin typeface="Open Sans" pitchFamily="34" charset="0"/>
                <a:ea typeface="Open Sans" pitchFamily="34" charset="0"/>
                <a:cs typeface="Open Sans" pitchFamily="34" charset="0"/>
              </a:rPr>
              <a:t>  Formas de encaminhamento</a:t>
            </a:r>
            <a:endParaRPr lang="pt-BR" sz="2400" dirty="0">
              <a:latin typeface="Open Sans" pitchFamily="34" charset="0"/>
              <a:ea typeface="Open Sans" pitchFamily="34" charset="0"/>
              <a:cs typeface="Open Sans" pitchFamily="34" charset="0"/>
            </a:endParaRPr>
          </a:p>
        </p:txBody>
      </p:sp>
      <p:sp>
        <p:nvSpPr>
          <p:cNvPr id="6" name="CaixaDeTexto 5"/>
          <p:cNvSpPr txBox="1"/>
          <p:nvPr/>
        </p:nvSpPr>
        <p:spPr>
          <a:xfrm>
            <a:off x="1547664" y="2060848"/>
            <a:ext cx="6984776" cy="4247317"/>
          </a:xfrm>
          <a:prstGeom prst="rect">
            <a:avLst/>
          </a:prstGeom>
          <a:noFill/>
        </p:spPr>
        <p:txBody>
          <a:bodyPr wrap="square" rtlCol="0">
            <a:spAutoFit/>
          </a:bodyPr>
          <a:lstStyle/>
          <a:p>
            <a:pPr>
              <a:lnSpc>
                <a:spcPct val="150000"/>
              </a:lnSpc>
            </a:pPr>
            <a:r>
              <a:rPr lang="pt-BR" sz="2000" dirty="0" smtClean="0">
                <a:latin typeface="Open Sans Light" pitchFamily="34" charset="0"/>
                <a:ea typeface="Open Sans Light" pitchFamily="34" charset="0"/>
                <a:cs typeface="Open Sans Light" pitchFamily="34" charset="0"/>
              </a:rPr>
              <a:t>As propostas devem estar acompanhadas:</a:t>
            </a:r>
          </a:p>
          <a:p>
            <a:pPr>
              <a:lnSpc>
                <a:spcPct val="150000"/>
              </a:lnSpc>
              <a:buFont typeface="Arial" pitchFamily="34" charset="0"/>
              <a:buChar char="•"/>
            </a:pPr>
            <a:r>
              <a:rPr lang="pt-BR" sz="2000" dirty="0" smtClean="0">
                <a:latin typeface="Open Sans Light" pitchFamily="34" charset="0"/>
                <a:ea typeface="Open Sans Light" pitchFamily="34" charset="0"/>
                <a:cs typeface="Open Sans Light" pitchFamily="34" charset="0"/>
              </a:rPr>
              <a:t>Termo de entrega e compromisso do autor com a editora</a:t>
            </a:r>
          </a:p>
          <a:p>
            <a:pPr>
              <a:lnSpc>
                <a:spcPct val="150000"/>
              </a:lnSpc>
              <a:buFont typeface="Arial" pitchFamily="34" charset="0"/>
              <a:buChar char="•"/>
            </a:pPr>
            <a:r>
              <a:rPr lang="pt-BR" sz="2000" dirty="0" smtClean="0">
                <a:latin typeface="Open Sans Light" pitchFamily="34" charset="0"/>
                <a:ea typeface="Open Sans Light" pitchFamily="34" charset="0"/>
                <a:cs typeface="Open Sans Light" pitchFamily="34" charset="0"/>
              </a:rPr>
              <a:t>Autorização para uso de imagem em publicação</a:t>
            </a:r>
          </a:p>
          <a:p>
            <a:pPr>
              <a:lnSpc>
                <a:spcPct val="150000"/>
              </a:lnSpc>
              <a:buFont typeface="Arial" pitchFamily="34" charset="0"/>
              <a:buChar char="•"/>
            </a:pPr>
            <a:r>
              <a:rPr lang="pt-BR" sz="2000" dirty="0" smtClean="0">
                <a:latin typeface="Open Sans Light" pitchFamily="34" charset="0"/>
                <a:ea typeface="Open Sans Light" pitchFamily="34" charset="0"/>
                <a:cs typeface="Open Sans Light" pitchFamily="34" charset="0"/>
              </a:rPr>
              <a:t>Autorização para publicação de obra coletiva  (quando for o caso)</a:t>
            </a:r>
          </a:p>
          <a:p>
            <a:pPr>
              <a:lnSpc>
                <a:spcPct val="150000"/>
              </a:lnSpc>
              <a:buFont typeface="Arial" pitchFamily="34" charset="0"/>
              <a:buChar char="•"/>
            </a:pPr>
            <a:r>
              <a:rPr lang="pt-BR" sz="2000" dirty="0" smtClean="0">
                <a:latin typeface="Open Sans Light" pitchFamily="34" charset="0"/>
                <a:ea typeface="Open Sans Light" pitchFamily="34" charset="0"/>
                <a:cs typeface="Open Sans Light" pitchFamily="34" charset="0"/>
              </a:rPr>
              <a:t>3 (três) cópias na versão impressa, frente e verso do papel, com páginas numeradas, encadernadas em espiral; </a:t>
            </a:r>
          </a:p>
          <a:p>
            <a:pPr>
              <a:lnSpc>
                <a:spcPct val="150000"/>
              </a:lnSpc>
              <a:buFont typeface="Arial" pitchFamily="34" charset="0"/>
              <a:buChar char="•"/>
            </a:pPr>
            <a:r>
              <a:rPr lang="pt-BR" sz="2000" dirty="0" smtClean="0">
                <a:latin typeface="Open Sans Light" pitchFamily="34" charset="0"/>
                <a:ea typeface="Open Sans Light" pitchFamily="34" charset="0"/>
                <a:cs typeface="Open Sans Light" pitchFamily="34" charset="0"/>
              </a:rPr>
              <a:t>Versão digital, gravada em CD, DVD ou </a:t>
            </a:r>
            <a:r>
              <a:rPr lang="pt-BR" sz="2000" i="1" dirty="0" err="1" smtClean="0">
                <a:latin typeface="Open Sans Light" pitchFamily="34" charset="0"/>
                <a:ea typeface="Open Sans Light" pitchFamily="34" charset="0"/>
                <a:cs typeface="Open Sans Light" pitchFamily="34" charset="0"/>
              </a:rPr>
              <a:t>pendrive</a:t>
            </a:r>
            <a:r>
              <a:rPr lang="pt-BR" sz="2000" dirty="0" smtClean="0">
                <a:latin typeface="Open Sans Light" pitchFamily="34" charset="0"/>
                <a:ea typeface="Open Sans Light" pitchFamily="34" charset="0"/>
                <a:cs typeface="Open Sans Light" pitchFamily="34" charset="0"/>
              </a:rPr>
              <a:t>, com o respectivo arquivo em formato Word (.DOC).</a:t>
            </a:r>
            <a:endParaRPr lang="pt-BR" sz="2800" dirty="0">
              <a:latin typeface="Open Sans" pitchFamily="34" charset="0"/>
              <a:ea typeface="Open Sans" pitchFamily="34" charset="0"/>
              <a:cs typeface="Open Sans" pitchFamily="34" charset="0"/>
            </a:endParaRP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descr="background@4x-100.jpg"/>
          <p:cNvPicPr>
            <a:picLocks noChangeAspect="1"/>
          </p:cNvPicPr>
          <p:nvPr/>
        </p:nvPicPr>
        <p:blipFill>
          <a:blip r:embed="rId2" cstate="print"/>
          <a:stretch>
            <a:fillRect/>
          </a:stretch>
        </p:blipFill>
        <p:spPr>
          <a:xfrm>
            <a:off x="0" y="0"/>
            <a:ext cx="9144000" cy="6859679"/>
          </a:xfrm>
          <a:prstGeom prst="rect">
            <a:avLst/>
          </a:prstGeom>
        </p:spPr>
      </p:pic>
      <p:sp>
        <p:nvSpPr>
          <p:cNvPr id="5" name="CaixaDeTexto 4"/>
          <p:cNvSpPr txBox="1"/>
          <p:nvPr/>
        </p:nvSpPr>
        <p:spPr>
          <a:xfrm>
            <a:off x="611560" y="188640"/>
            <a:ext cx="7920880" cy="954107"/>
          </a:xfrm>
          <a:prstGeom prst="rect">
            <a:avLst/>
          </a:prstGeom>
          <a:noFill/>
        </p:spPr>
        <p:txBody>
          <a:bodyPr wrap="square" rtlCol="0">
            <a:spAutoFit/>
          </a:bodyPr>
          <a:lstStyle/>
          <a:p>
            <a:pPr algn="ctr"/>
            <a:endParaRPr lang="pt-BR" sz="2800" dirty="0" smtClean="0">
              <a:latin typeface="Open Sans" pitchFamily="34" charset="0"/>
              <a:ea typeface="Open Sans" pitchFamily="34" charset="0"/>
              <a:cs typeface="Open Sans" pitchFamily="34" charset="0"/>
            </a:endParaRPr>
          </a:p>
          <a:p>
            <a:pPr algn="ctr"/>
            <a:r>
              <a:rPr lang="pt-BR" sz="2800" dirty="0" smtClean="0">
                <a:latin typeface="Open Sans" pitchFamily="34" charset="0"/>
                <a:ea typeface="Open Sans" pitchFamily="34" charset="0"/>
                <a:cs typeface="Open Sans" pitchFamily="34" charset="0"/>
              </a:rPr>
              <a:t>Perfil das Editoras Universitárias nos </a:t>
            </a:r>
            <a:r>
              <a:rPr lang="pt-BR" sz="2800" dirty="0" err="1" smtClean="0">
                <a:latin typeface="Open Sans" pitchFamily="34" charset="0"/>
                <a:ea typeface="Open Sans" pitchFamily="34" charset="0"/>
                <a:cs typeface="Open Sans" pitchFamily="34" charset="0"/>
              </a:rPr>
              <a:t>IF’s</a:t>
            </a:r>
            <a:endParaRPr lang="pt-BR" sz="2800" dirty="0">
              <a:latin typeface="Open Sans" pitchFamily="34" charset="0"/>
              <a:ea typeface="Open Sans" pitchFamily="34" charset="0"/>
              <a:cs typeface="Open Sans" pitchFamily="34" charset="0"/>
            </a:endParaRPr>
          </a:p>
        </p:txBody>
      </p:sp>
      <p:sp>
        <p:nvSpPr>
          <p:cNvPr id="6" name="CaixaDeTexto 5"/>
          <p:cNvSpPr txBox="1"/>
          <p:nvPr/>
        </p:nvSpPr>
        <p:spPr>
          <a:xfrm>
            <a:off x="755576" y="5430174"/>
            <a:ext cx="7920880" cy="954107"/>
          </a:xfrm>
          <a:prstGeom prst="rect">
            <a:avLst/>
          </a:prstGeom>
          <a:noFill/>
        </p:spPr>
        <p:txBody>
          <a:bodyPr wrap="square" rtlCol="0">
            <a:spAutoFit/>
          </a:bodyPr>
          <a:lstStyle/>
          <a:p>
            <a:pPr algn="ctr"/>
            <a:endParaRPr lang="pt-BR" sz="2800" dirty="0" smtClean="0">
              <a:latin typeface="Open Sans" pitchFamily="34" charset="0"/>
              <a:ea typeface="Open Sans" pitchFamily="34" charset="0"/>
              <a:cs typeface="Open Sans" pitchFamily="34" charset="0"/>
            </a:endParaRPr>
          </a:p>
          <a:p>
            <a:pPr algn="ctr"/>
            <a:r>
              <a:rPr lang="pt-BR" sz="2800" dirty="0" smtClean="0">
                <a:latin typeface="Open Sans" pitchFamily="34" charset="0"/>
                <a:ea typeface="Open Sans" pitchFamily="34" charset="0"/>
                <a:cs typeface="Open Sans" pitchFamily="34" charset="0"/>
              </a:rPr>
              <a:t>14 Editoras </a:t>
            </a:r>
            <a:endParaRPr lang="pt-BR" sz="2800" dirty="0">
              <a:latin typeface="Open Sans" pitchFamily="34" charset="0"/>
              <a:ea typeface="Open Sans" pitchFamily="34" charset="0"/>
              <a:cs typeface="Open Sans" pitchFamily="34" charset="0"/>
            </a:endParaRPr>
          </a:p>
        </p:txBody>
      </p:sp>
      <p:pic>
        <p:nvPicPr>
          <p:cNvPr id="1026" name="Picture 2" descr="C:\Users\valeria.dias\Documents\mapa brasil.png"/>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1185230" y="1331566"/>
            <a:ext cx="4178858" cy="4196545"/>
          </a:xfrm>
          <a:prstGeom prst="rect">
            <a:avLst/>
          </a:prstGeom>
          <a:noFill/>
          <a:extLst>
            <a:ext uri="{909E8E84-426E-40DD-AFC4-6F175D3DCCD1}">
              <a14:hiddenFill xmlns="" xmlns:a14="http://schemas.microsoft.com/office/drawing/2010/main">
                <a:solidFill>
                  <a:srgbClr val="FFFFFF"/>
                </a:solidFill>
              </a14:hiddenFill>
            </a:ext>
          </a:extLst>
        </p:spPr>
      </p:pic>
      <p:graphicFrame>
        <p:nvGraphicFramePr>
          <p:cNvPr id="7" name="Tabela 6"/>
          <p:cNvGraphicFramePr>
            <a:graphicFrameLocks noGrp="1"/>
          </p:cNvGraphicFramePr>
          <p:nvPr>
            <p:extLst>
              <p:ext uri="{D42A27DB-BD31-4B8C-83A1-F6EECF244321}">
                <p14:modId xmlns="" xmlns:p14="http://schemas.microsoft.com/office/powerpoint/2010/main" val="4202120299"/>
              </p:ext>
            </p:extLst>
          </p:nvPr>
        </p:nvGraphicFramePr>
        <p:xfrm>
          <a:off x="5148064" y="1988840"/>
          <a:ext cx="2430780" cy="3848100"/>
        </p:xfrm>
        <a:graphic>
          <a:graphicData uri="http://schemas.openxmlformats.org/drawingml/2006/table">
            <a:tbl>
              <a:tblPr>
                <a:tableStyleId>{5C22544A-7EE6-4342-B048-85BDC9FD1C3A}</a:tableStyleId>
              </a:tblPr>
              <a:tblGrid>
                <a:gridCol w="2430780"/>
              </a:tblGrid>
              <a:tr h="245110">
                <a:tc>
                  <a:txBody>
                    <a:bodyPr/>
                    <a:lstStyle/>
                    <a:p>
                      <a:pPr marL="118110" algn="ctr">
                        <a:lnSpc>
                          <a:spcPct val="150000"/>
                        </a:lnSpc>
                        <a:spcAft>
                          <a:spcPts val="0"/>
                        </a:spcAft>
                      </a:pPr>
                      <a:r>
                        <a:rPr lang="pt-BR" sz="1200" dirty="0">
                          <a:solidFill>
                            <a:schemeClr val="tx1"/>
                          </a:solidFill>
                          <a:effectLst/>
                          <a:latin typeface="Open Sans" pitchFamily="34" charset="0"/>
                          <a:ea typeface="Open Sans" pitchFamily="34" charset="0"/>
                          <a:cs typeface="Open Sans" pitchFamily="34" charset="0"/>
                        </a:rPr>
                        <a:t>IFSP (São Paulo)</a:t>
                      </a:r>
                      <a:endParaRPr lang="pt-BR" sz="1100" dirty="0">
                        <a:solidFill>
                          <a:schemeClr val="tx1"/>
                        </a:solidFill>
                        <a:effectLst/>
                        <a:latin typeface="Open Sans" pitchFamily="34" charset="0"/>
                        <a:ea typeface="Open Sans" pitchFamily="34" charset="0"/>
                        <a:cs typeface="Open Sans" pitchFamily="34" charset="0"/>
                      </a:endParaRPr>
                    </a:p>
                  </a:txBody>
                  <a:tcPr marL="44450" marR="44450" marT="0" marB="0">
                    <a:noFill/>
                  </a:tcPr>
                </a:tc>
              </a:tr>
              <a:tr h="259080">
                <a:tc>
                  <a:txBody>
                    <a:bodyPr/>
                    <a:lstStyle/>
                    <a:p>
                      <a:pPr marL="118110" algn="ctr">
                        <a:lnSpc>
                          <a:spcPct val="150000"/>
                        </a:lnSpc>
                        <a:spcAft>
                          <a:spcPts val="0"/>
                        </a:spcAft>
                      </a:pPr>
                      <a:r>
                        <a:rPr lang="pt-BR" sz="1200">
                          <a:solidFill>
                            <a:schemeClr val="tx1"/>
                          </a:solidFill>
                          <a:effectLst/>
                          <a:latin typeface="Open Sans" pitchFamily="34" charset="0"/>
                          <a:ea typeface="Open Sans" pitchFamily="34" charset="0"/>
                          <a:cs typeface="Open Sans" pitchFamily="34" charset="0"/>
                        </a:rPr>
                        <a:t>IFPB (Paraíba)</a:t>
                      </a:r>
                      <a:endParaRPr lang="pt-BR" sz="1100">
                        <a:solidFill>
                          <a:schemeClr val="tx1"/>
                        </a:solidFill>
                        <a:effectLst/>
                        <a:latin typeface="Open Sans" pitchFamily="34" charset="0"/>
                        <a:ea typeface="Open Sans" pitchFamily="34" charset="0"/>
                        <a:cs typeface="Open Sans" pitchFamily="34" charset="0"/>
                      </a:endParaRPr>
                    </a:p>
                  </a:txBody>
                  <a:tcPr marL="44450" marR="44450" marT="0" marB="0">
                    <a:noFill/>
                  </a:tcPr>
                </a:tc>
              </a:tr>
              <a:tr h="201295">
                <a:tc>
                  <a:txBody>
                    <a:bodyPr/>
                    <a:lstStyle/>
                    <a:p>
                      <a:pPr marL="118110" algn="ctr">
                        <a:lnSpc>
                          <a:spcPct val="150000"/>
                        </a:lnSpc>
                        <a:spcAft>
                          <a:spcPts val="0"/>
                        </a:spcAft>
                      </a:pPr>
                      <a:r>
                        <a:rPr lang="pt-BR" sz="1200">
                          <a:solidFill>
                            <a:schemeClr val="tx1"/>
                          </a:solidFill>
                          <a:effectLst/>
                          <a:latin typeface="Open Sans" pitchFamily="34" charset="0"/>
                          <a:ea typeface="Open Sans" pitchFamily="34" charset="0"/>
                          <a:cs typeface="Open Sans" pitchFamily="34" charset="0"/>
                        </a:rPr>
                        <a:t>IFG (Goiás)</a:t>
                      </a:r>
                      <a:endParaRPr lang="pt-BR" sz="1100">
                        <a:solidFill>
                          <a:schemeClr val="tx1"/>
                        </a:solidFill>
                        <a:effectLst/>
                        <a:latin typeface="Open Sans" pitchFamily="34" charset="0"/>
                        <a:ea typeface="Open Sans" pitchFamily="34" charset="0"/>
                        <a:cs typeface="Open Sans" pitchFamily="34" charset="0"/>
                      </a:endParaRPr>
                    </a:p>
                  </a:txBody>
                  <a:tcPr marL="44450" marR="44450" marT="0" marB="0">
                    <a:noFill/>
                  </a:tcPr>
                </a:tc>
              </a:tr>
              <a:tr h="210820">
                <a:tc>
                  <a:txBody>
                    <a:bodyPr/>
                    <a:lstStyle/>
                    <a:p>
                      <a:pPr marL="118110" algn="ctr">
                        <a:lnSpc>
                          <a:spcPct val="150000"/>
                        </a:lnSpc>
                        <a:spcAft>
                          <a:spcPts val="0"/>
                        </a:spcAft>
                      </a:pPr>
                      <a:r>
                        <a:rPr lang="pt-BR" sz="1200">
                          <a:solidFill>
                            <a:schemeClr val="tx1"/>
                          </a:solidFill>
                          <a:effectLst/>
                          <a:latin typeface="Open Sans" pitchFamily="34" charset="0"/>
                          <a:ea typeface="Open Sans" pitchFamily="34" charset="0"/>
                          <a:cs typeface="Open Sans" pitchFamily="34" charset="0"/>
                        </a:rPr>
                        <a:t>IFS (Sergipe)</a:t>
                      </a:r>
                      <a:endParaRPr lang="pt-BR" sz="1100">
                        <a:solidFill>
                          <a:schemeClr val="tx1"/>
                        </a:solidFill>
                        <a:effectLst/>
                        <a:latin typeface="Open Sans" pitchFamily="34" charset="0"/>
                        <a:ea typeface="Open Sans" pitchFamily="34" charset="0"/>
                        <a:cs typeface="Open Sans" pitchFamily="34" charset="0"/>
                      </a:endParaRPr>
                    </a:p>
                  </a:txBody>
                  <a:tcPr marL="44450" marR="44450" marT="0" marB="0">
                    <a:noFill/>
                  </a:tcPr>
                </a:tc>
              </a:tr>
              <a:tr h="278130">
                <a:tc>
                  <a:txBody>
                    <a:bodyPr/>
                    <a:lstStyle/>
                    <a:p>
                      <a:pPr marL="118110" algn="ctr">
                        <a:lnSpc>
                          <a:spcPct val="150000"/>
                        </a:lnSpc>
                        <a:spcAft>
                          <a:spcPts val="0"/>
                        </a:spcAft>
                      </a:pPr>
                      <a:r>
                        <a:rPr lang="pt-BR" sz="1200">
                          <a:solidFill>
                            <a:schemeClr val="tx1"/>
                          </a:solidFill>
                          <a:effectLst/>
                          <a:latin typeface="Open Sans" pitchFamily="34" charset="0"/>
                          <a:ea typeface="Open Sans" pitchFamily="34" charset="0"/>
                          <a:cs typeface="Open Sans" pitchFamily="34" charset="0"/>
                        </a:rPr>
                        <a:t>IFRN (Rio Grande do Norte)</a:t>
                      </a:r>
                      <a:endParaRPr lang="pt-BR" sz="1100">
                        <a:solidFill>
                          <a:schemeClr val="tx1"/>
                        </a:solidFill>
                        <a:effectLst/>
                        <a:latin typeface="Open Sans" pitchFamily="34" charset="0"/>
                        <a:ea typeface="Open Sans" pitchFamily="34" charset="0"/>
                        <a:cs typeface="Open Sans" pitchFamily="34" charset="0"/>
                      </a:endParaRPr>
                    </a:p>
                  </a:txBody>
                  <a:tcPr marL="44450" marR="44450" marT="0" marB="0">
                    <a:noFill/>
                  </a:tcPr>
                </a:tc>
              </a:tr>
              <a:tr h="176530">
                <a:tc>
                  <a:txBody>
                    <a:bodyPr/>
                    <a:lstStyle/>
                    <a:p>
                      <a:pPr marL="118110" algn="ctr">
                        <a:lnSpc>
                          <a:spcPct val="150000"/>
                        </a:lnSpc>
                        <a:spcAft>
                          <a:spcPts val="0"/>
                        </a:spcAft>
                      </a:pPr>
                      <a:r>
                        <a:rPr lang="pt-BR" sz="1200">
                          <a:solidFill>
                            <a:schemeClr val="tx1"/>
                          </a:solidFill>
                          <a:effectLst/>
                          <a:latin typeface="Open Sans" pitchFamily="34" charset="0"/>
                          <a:ea typeface="Open Sans" pitchFamily="34" charset="0"/>
                          <a:cs typeface="Open Sans" pitchFamily="34" charset="0"/>
                        </a:rPr>
                        <a:t>IFAC (Acre)</a:t>
                      </a:r>
                      <a:endParaRPr lang="pt-BR" sz="1100">
                        <a:solidFill>
                          <a:schemeClr val="tx1"/>
                        </a:solidFill>
                        <a:effectLst/>
                        <a:latin typeface="Open Sans" pitchFamily="34" charset="0"/>
                        <a:ea typeface="Open Sans" pitchFamily="34" charset="0"/>
                        <a:cs typeface="Open Sans" pitchFamily="34" charset="0"/>
                      </a:endParaRPr>
                    </a:p>
                  </a:txBody>
                  <a:tcPr marL="44450" marR="44450" marT="0" marB="0">
                    <a:noFill/>
                  </a:tcPr>
                </a:tc>
              </a:tr>
              <a:tr h="259080">
                <a:tc>
                  <a:txBody>
                    <a:bodyPr/>
                    <a:lstStyle/>
                    <a:p>
                      <a:pPr marL="118110" algn="ctr">
                        <a:lnSpc>
                          <a:spcPct val="150000"/>
                        </a:lnSpc>
                        <a:spcAft>
                          <a:spcPts val="0"/>
                        </a:spcAft>
                      </a:pPr>
                      <a:r>
                        <a:rPr lang="pt-BR" sz="1200">
                          <a:solidFill>
                            <a:schemeClr val="tx1"/>
                          </a:solidFill>
                          <a:effectLst/>
                          <a:latin typeface="Open Sans" pitchFamily="34" charset="0"/>
                          <a:ea typeface="Open Sans" pitchFamily="34" charset="0"/>
                          <a:cs typeface="Open Sans" pitchFamily="34" charset="0"/>
                        </a:rPr>
                        <a:t>IFTM (Triangulo Mineiro)</a:t>
                      </a:r>
                      <a:endParaRPr lang="pt-BR" sz="1100">
                        <a:solidFill>
                          <a:schemeClr val="tx1"/>
                        </a:solidFill>
                        <a:effectLst/>
                        <a:latin typeface="Open Sans" pitchFamily="34" charset="0"/>
                        <a:ea typeface="Open Sans" pitchFamily="34" charset="0"/>
                        <a:cs typeface="Open Sans" pitchFamily="34" charset="0"/>
                      </a:endParaRPr>
                    </a:p>
                  </a:txBody>
                  <a:tcPr marL="44450" marR="44450" marT="0" marB="0">
                    <a:noFill/>
                  </a:tcPr>
                </a:tc>
              </a:tr>
              <a:tr h="278130">
                <a:tc>
                  <a:txBody>
                    <a:bodyPr/>
                    <a:lstStyle/>
                    <a:p>
                      <a:pPr marL="118110" algn="ctr">
                        <a:lnSpc>
                          <a:spcPct val="150000"/>
                        </a:lnSpc>
                        <a:spcAft>
                          <a:spcPts val="0"/>
                        </a:spcAft>
                      </a:pPr>
                      <a:r>
                        <a:rPr lang="pt-BR" sz="1200">
                          <a:solidFill>
                            <a:schemeClr val="tx1"/>
                          </a:solidFill>
                          <a:effectLst/>
                          <a:latin typeface="Open Sans" pitchFamily="34" charset="0"/>
                          <a:ea typeface="Open Sans" pitchFamily="34" charset="0"/>
                          <a:cs typeface="Open Sans" pitchFamily="34" charset="0"/>
                        </a:rPr>
                        <a:t>IFSC (Santa Catarina)</a:t>
                      </a:r>
                      <a:endParaRPr lang="pt-BR" sz="1100">
                        <a:solidFill>
                          <a:schemeClr val="tx1"/>
                        </a:solidFill>
                        <a:effectLst/>
                        <a:latin typeface="Open Sans" pitchFamily="34" charset="0"/>
                        <a:ea typeface="Open Sans" pitchFamily="34" charset="0"/>
                        <a:cs typeface="Open Sans" pitchFamily="34" charset="0"/>
                      </a:endParaRPr>
                    </a:p>
                  </a:txBody>
                  <a:tcPr marL="44450" marR="44450" marT="0" marB="0">
                    <a:noFill/>
                  </a:tcPr>
                </a:tc>
              </a:tr>
              <a:tr h="182245">
                <a:tc>
                  <a:txBody>
                    <a:bodyPr/>
                    <a:lstStyle/>
                    <a:p>
                      <a:pPr marL="118110" algn="ctr">
                        <a:lnSpc>
                          <a:spcPct val="150000"/>
                        </a:lnSpc>
                        <a:spcAft>
                          <a:spcPts val="0"/>
                        </a:spcAft>
                      </a:pPr>
                      <a:r>
                        <a:rPr lang="pt-BR" sz="1200" dirty="0">
                          <a:solidFill>
                            <a:schemeClr val="tx1"/>
                          </a:solidFill>
                          <a:effectLst/>
                          <a:latin typeface="Open Sans" pitchFamily="34" charset="0"/>
                          <a:ea typeface="Open Sans" pitchFamily="34" charset="0"/>
                          <a:cs typeface="Open Sans" pitchFamily="34" charset="0"/>
                        </a:rPr>
                        <a:t>IFB (Brasília)</a:t>
                      </a:r>
                      <a:endParaRPr lang="pt-BR" sz="1100" dirty="0">
                        <a:solidFill>
                          <a:schemeClr val="tx1"/>
                        </a:solidFill>
                        <a:effectLst/>
                        <a:latin typeface="Open Sans" pitchFamily="34" charset="0"/>
                        <a:ea typeface="Open Sans" pitchFamily="34" charset="0"/>
                        <a:cs typeface="Open Sans" pitchFamily="34" charset="0"/>
                      </a:endParaRPr>
                    </a:p>
                  </a:txBody>
                  <a:tcPr marL="44450" marR="44450" marT="0" marB="0">
                    <a:noFill/>
                  </a:tcPr>
                </a:tc>
              </a:tr>
              <a:tr h="191770">
                <a:tc>
                  <a:txBody>
                    <a:bodyPr/>
                    <a:lstStyle/>
                    <a:p>
                      <a:pPr marL="118110" algn="ctr">
                        <a:lnSpc>
                          <a:spcPct val="150000"/>
                        </a:lnSpc>
                        <a:spcAft>
                          <a:spcPts val="0"/>
                        </a:spcAft>
                      </a:pPr>
                      <a:r>
                        <a:rPr lang="pt-BR" sz="1200" dirty="0">
                          <a:solidFill>
                            <a:schemeClr val="tx1"/>
                          </a:solidFill>
                          <a:effectLst/>
                          <a:latin typeface="Open Sans" pitchFamily="34" charset="0"/>
                          <a:ea typeface="Open Sans" pitchFamily="34" charset="0"/>
                          <a:cs typeface="Open Sans" pitchFamily="34" charset="0"/>
                        </a:rPr>
                        <a:t>IFF (Fluminense)</a:t>
                      </a:r>
                      <a:endParaRPr lang="pt-BR" sz="1100" dirty="0">
                        <a:solidFill>
                          <a:schemeClr val="tx1"/>
                        </a:solidFill>
                        <a:effectLst/>
                        <a:latin typeface="Open Sans" pitchFamily="34" charset="0"/>
                        <a:ea typeface="Open Sans" pitchFamily="34" charset="0"/>
                        <a:cs typeface="Open Sans" pitchFamily="34" charset="0"/>
                      </a:endParaRPr>
                    </a:p>
                  </a:txBody>
                  <a:tcPr marL="44450" marR="44450" marT="0" marB="0">
                    <a:noFill/>
                  </a:tcPr>
                </a:tc>
              </a:tr>
              <a:tr h="163195">
                <a:tc>
                  <a:txBody>
                    <a:bodyPr/>
                    <a:lstStyle/>
                    <a:p>
                      <a:pPr marL="118110" algn="ctr">
                        <a:lnSpc>
                          <a:spcPct val="150000"/>
                        </a:lnSpc>
                        <a:spcAft>
                          <a:spcPts val="0"/>
                        </a:spcAft>
                      </a:pPr>
                      <a:r>
                        <a:rPr lang="pt-BR" sz="1200">
                          <a:solidFill>
                            <a:schemeClr val="tx1"/>
                          </a:solidFill>
                          <a:effectLst/>
                          <a:latin typeface="Open Sans" pitchFamily="34" charset="0"/>
                          <a:ea typeface="Open Sans" pitchFamily="34" charset="0"/>
                          <a:cs typeface="Open Sans" pitchFamily="34" charset="0"/>
                        </a:rPr>
                        <a:t>IFMA (Maranhão)</a:t>
                      </a:r>
                      <a:endParaRPr lang="pt-BR" sz="1100">
                        <a:solidFill>
                          <a:schemeClr val="tx1"/>
                        </a:solidFill>
                        <a:effectLst/>
                        <a:latin typeface="Open Sans" pitchFamily="34" charset="0"/>
                        <a:ea typeface="Open Sans" pitchFamily="34" charset="0"/>
                        <a:cs typeface="Open Sans" pitchFamily="34" charset="0"/>
                      </a:endParaRPr>
                    </a:p>
                  </a:txBody>
                  <a:tcPr marL="44450" marR="44450" marT="0" marB="0">
                    <a:noFill/>
                  </a:tcPr>
                </a:tc>
              </a:tr>
              <a:tr h="163195">
                <a:tc>
                  <a:txBody>
                    <a:bodyPr/>
                    <a:lstStyle/>
                    <a:p>
                      <a:pPr marL="118110" algn="ctr">
                        <a:lnSpc>
                          <a:spcPct val="150000"/>
                        </a:lnSpc>
                        <a:spcAft>
                          <a:spcPts val="0"/>
                        </a:spcAft>
                      </a:pPr>
                      <a:r>
                        <a:rPr lang="pt-BR" sz="1200">
                          <a:solidFill>
                            <a:schemeClr val="tx1"/>
                          </a:solidFill>
                          <a:effectLst/>
                          <a:latin typeface="Open Sans" pitchFamily="34" charset="0"/>
                          <a:ea typeface="Open Sans" pitchFamily="34" charset="0"/>
                          <a:cs typeface="Open Sans" pitchFamily="34" charset="0"/>
                        </a:rPr>
                        <a:t>IFBA (Bahia)</a:t>
                      </a:r>
                      <a:endParaRPr lang="pt-BR" sz="1100">
                        <a:solidFill>
                          <a:schemeClr val="tx1"/>
                        </a:solidFill>
                        <a:effectLst/>
                        <a:latin typeface="Open Sans" pitchFamily="34" charset="0"/>
                        <a:ea typeface="Open Sans" pitchFamily="34" charset="0"/>
                        <a:cs typeface="Open Sans" pitchFamily="34" charset="0"/>
                      </a:endParaRPr>
                    </a:p>
                  </a:txBody>
                  <a:tcPr marL="44450" marR="44450" marT="0" marB="0">
                    <a:noFill/>
                  </a:tcPr>
                </a:tc>
              </a:tr>
              <a:tr h="163195">
                <a:tc>
                  <a:txBody>
                    <a:bodyPr/>
                    <a:lstStyle/>
                    <a:p>
                      <a:pPr marL="118110" algn="ctr">
                        <a:lnSpc>
                          <a:spcPct val="150000"/>
                        </a:lnSpc>
                        <a:spcAft>
                          <a:spcPts val="0"/>
                        </a:spcAft>
                      </a:pPr>
                      <a:r>
                        <a:rPr lang="pt-BR" sz="1200" dirty="0">
                          <a:solidFill>
                            <a:schemeClr val="tx1"/>
                          </a:solidFill>
                          <a:effectLst/>
                          <a:latin typeface="Open Sans" pitchFamily="34" charset="0"/>
                          <a:ea typeface="Open Sans" pitchFamily="34" charset="0"/>
                          <a:cs typeface="Open Sans" pitchFamily="34" charset="0"/>
                        </a:rPr>
                        <a:t>IFES (Espirito Santo</a:t>
                      </a:r>
                      <a:r>
                        <a:rPr lang="pt-BR" sz="1200" dirty="0" smtClean="0">
                          <a:solidFill>
                            <a:schemeClr val="tx1"/>
                          </a:solidFill>
                          <a:effectLst/>
                          <a:latin typeface="Open Sans" pitchFamily="34" charset="0"/>
                          <a:ea typeface="Open Sans" pitchFamily="34" charset="0"/>
                          <a:cs typeface="Open Sans" pitchFamily="34" charset="0"/>
                        </a:rPr>
                        <a:t>)</a:t>
                      </a:r>
                    </a:p>
                    <a:p>
                      <a:pPr marL="118110" algn="ctr">
                        <a:lnSpc>
                          <a:spcPct val="150000"/>
                        </a:lnSpc>
                        <a:spcAft>
                          <a:spcPts val="0"/>
                        </a:spcAft>
                      </a:pPr>
                      <a:r>
                        <a:rPr lang="pt-BR" sz="1200" dirty="0" smtClean="0">
                          <a:solidFill>
                            <a:schemeClr val="tx1"/>
                          </a:solidFill>
                          <a:effectLst/>
                          <a:latin typeface="Open Sans" pitchFamily="34" charset="0"/>
                          <a:ea typeface="Open Sans" pitchFamily="34" charset="0"/>
                          <a:cs typeface="Open Sans" pitchFamily="34" charset="0"/>
                        </a:rPr>
                        <a:t>IFPA (Pará)</a:t>
                      </a:r>
                      <a:endParaRPr lang="pt-BR" sz="1100" dirty="0">
                        <a:solidFill>
                          <a:schemeClr val="tx1"/>
                        </a:solidFill>
                        <a:effectLst/>
                        <a:latin typeface="Open Sans" pitchFamily="34" charset="0"/>
                        <a:ea typeface="Open Sans" pitchFamily="34" charset="0"/>
                        <a:cs typeface="Open Sans" pitchFamily="34" charset="0"/>
                      </a:endParaRPr>
                    </a:p>
                  </a:txBody>
                  <a:tcPr marL="44450" marR="44450" marT="0" marB="0">
                    <a:noFill/>
                  </a:tcPr>
                </a:tc>
              </a:tr>
            </a:tbl>
          </a:graphicData>
        </a:graphic>
      </p:graphicFrame>
    </p:spTree>
    <p:extLst>
      <p:ext uri="{BB962C8B-B14F-4D97-AF65-F5344CB8AC3E}">
        <p14:creationId xmlns="" xmlns:p14="http://schemas.microsoft.com/office/powerpoint/2010/main" val="3841179439"/>
      </p:ext>
    </p:extLst>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descr="background@4x-100.jpg"/>
          <p:cNvPicPr>
            <a:picLocks noChangeAspect="1"/>
          </p:cNvPicPr>
          <p:nvPr/>
        </p:nvPicPr>
        <p:blipFill>
          <a:blip r:embed="rId2" cstate="print"/>
          <a:stretch>
            <a:fillRect/>
          </a:stretch>
        </p:blipFill>
        <p:spPr>
          <a:xfrm>
            <a:off x="0" y="0"/>
            <a:ext cx="9144000" cy="6859679"/>
          </a:xfrm>
          <a:prstGeom prst="rect">
            <a:avLst/>
          </a:prstGeom>
        </p:spPr>
      </p:pic>
      <p:sp>
        <p:nvSpPr>
          <p:cNvPr id="5" name="Retângulo de cantos arredondados 4"/>
          <p:cNvSpPr/>
          <p:nvPr/>
        </p:nvSpPr>
        <p:spPr>
          <a:xfrm>
            <a:off x="-108520" y="764704"/>
            <a:ext cx="5256584" cy="1008112"/>
          </a:xfrm>
          <a:prstGeom prst="roundRect">
            <a:avLst/>
          </a:prstGeom>
          <a:ln/>
        </p:spPr>
        <p:style>
          <a:lnRef idx="1">
            <a:schemeClr val="accent3"/>
          </a:lnRef>
          <a:fillRef idx="3">
            <a:schemeClr val="accent3"/>
          </a:fillRef>
          <a:effectRef idx="2">
            <a:schemeClr val="accent3"/>
          </a:effectRef>
          <a:fontRef idx="minor">
            <a:schemeClr val="lt1"/>
          </a:fontRef>
        </p:style>
        <p:txBody>
          <a:bodyPr rtlCol="0" anchor="ctr"/>
          <a:lstStyle/>
          <a:p>
            <a:r>
              <a:rPr lang="pt-BR" sz="2400" dirty="0" smtClean="0">
                <a:latin typeface="Open Sans" pitchFamily="34" charset="0"/>
                <a:ea typeface="Open Sans" pitchFamily="34" charset="0"/>
                <a:cs typeface="Open Sans" pitchFamily="34" charset="0"/>
              </a:rPr>
              <a:t>  Período de Recebimento</a:t>
            </a:r>
            <a:endParaRPr lang="pt-BR" sz="2400" dirty="0">
              <a:latin typeface="Open Sans" pitchFamily="34" charset="0"/>
              <a:ea typeface="Open Sans" pitchFamily="34" charset="0"/>
              <a:cs typeface="Open Sans" pitchFamily="34" charset="0"/>
            </a:endParaRPr>
          </a:p>
        </p:txBody>
      </p:sp>
      <p:sp>
        <p:nvSpPr>
          <p:cNvPr id="6" name="CaixaDeTexto 5"/>
          <p:cNvSpPr txBox="1"/>
          <p:nvPr/>
        </p:nvSpPr>
        <p:spPr>
          <a:xfrm>
            <a:off x="1547664" y="2060848"/>
            <a:ext cx="6984776" cy="3323987"/>
          </a:xfrm>
          <a:prstGeom prst="rect">
            <a:avLst/>
          </a:prstGeom>
          <a:noFill/>
        </p:spPr>
        <p:txBody>
          <a:bodyPr wrap="square" rtlCol="0">
            <a:spAutoFit/>
          </a:bodyPr>
          <a:lstStyle/>
          <a:p>
            <a:pPr algn="just">
              <a:lnSpc>
                <a:spcPct val="150000"/>
              </a:lnSpc>
            </a:pPr>
            <a:r>
              <a:rPr lang="pt-BR" sz="2000" dirty="0" smtClean="0">
                <a:latin typeface="Open Sans Light" pitchFamily="34" charset="0"/>
                <a:ea typeface="Open Sans Light" pitchFamily="34" charset="0"/>
                <a:cs typeface="Open Sans Light" pitchFamily="34" charset="0"/>
              </a:rPr>
              <a:t>Em períodos definidos, atendendo a editais anunciados pela EDIFPA, seguindo os prazos e as condições neles estabelecidas ou por fluxo contínuo de acordo com disponibilidade orçamentária da editora, sendo apresentado para apreciação do Conselho Editorial as propostas entregues até 30 dias antes da reunião subsequente.</a:t>
            </a:r>
            <a:endParaRPr lang="pt-BR" sz="2800" dirty="0">
              <a:latin typeface="Open Sans" pitchFamily="34" charset="0"/>
              <a:ea typeface="Open Sans" pitchFamily="34" charset="0"/>
              <a:cs typeface="Open Sans" pitchFamily="34" charset="0"/>
            </a:endParaRPr>
          </a:p>
        </p:txBody>
      </p:sp>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descr="background@4x-100.jpg"/>
          <p:cNvPicPr>
            <a:picLocks noChangeAspect="1"/>
          </p:cNvPicPr>
          <p:nvPr/>
        </p:nvPicPr>
        <p:blipFill>
          <a:blip r:embed="rId2" cstate="print"/>
          <a:stretch>
            <a:fillRect/>
          </a:stretch>
        </p:blipFill>
        <p:spPr>
          <a:xfrm>
            <a:off x="0" y="0"/>
            <a:ext cx="9144000" cy="6859679"/>
          </a:xfrm>
          <a:prstGeom prst="rect">
            <a:avLst/>
          </a:prstGeom>
        </p:spPr>
      </p:pic>
      <p:sp>
        <p:nvSpPr>
          <p:cNvPr id="6" name="CaixaDeTexto 5"/>
          <p:cNvSpPr txBox="1"/>
          <p:nvPr/>
        </p:nvSpPr>
        <p:spPr>
          <a:xfrm>
            <a:off x="2051720" y="2402885"/>
            <a:ext cx="4824536" cy="954107"/>
          </a:xfrm>
          <a:prstGeom prst="rect">
            <a:avLst/>
          </a:prstGeom>
          <a:noFill/>
        </p:spPr>
        <p:txBody>
          <a:bodyPr wrap="square" rtlCol="0">
            <a:spAutoFit/>
          </a:bodyPr>
          <a:lstStyle/>
          <a:p>
            <a:pPr algn="ctr"/>
            <a:endParaRPr lang="pt-BR" sz="2800" dirty="0" smtClean="0">
              <a:latin typeface="Open Sans" pitchFamily="34" charset="0"/>
              <a:ea typeface="Open Sans" pitchFamily="34" charset="0"/>
              <a:cs typeface="Open Sans" pitchFamily="34" charset="0"/>
            </a:endParaRPr>
          </a:p>
          <a:p>
            <a:pPr algn="ctr"/>
            <a:r>
              <a:rPr lang="pt-BR" sz="2800" dirty="0" smtClean="0">
                <a:latin typeface="Open Sans" pitchFamily="34" charset="0"/>
                <a:ea typeface="Open Sans" pitchFamily="34" charset="0"/>
                <a:cs typeface="Open Sans" pitchFamily="34" charset="0"/>
              </a:rPr>
              <a:t>Especificações técnicas</a:t>
            </a:r>
            <a:endParaRPr lang="pt-BR" sz="2800" dirty="0">
              <a:latin typeface="Open Sans" pitchFamily="34" charset="0"/>
              <a:ea typeface="Open Sans" pitchFamily="34" charset="0"/>
              <a:cs typeface="Open Sans" pitchFamily="34" charset="0"/>
            </a:endParaRPr>
          </a:p>
        </p:txBody>
      </p:sp>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descr="background@4x-100.jpg"/>
          <p:cNvPicPr>
            <a:picLocks noChangeAspect="1"/>
          </p:cNvPicPr>
          <p:nvPr/>
        </p:nvPicPr>
        <p:blipFill>
          <a:blip r:embed="rId2" cstate="print"/>
          <a:stretch>
            <a:fillRect/>
          </a:stretch>
        </p:blipFill>
        <p:spPr>
          <a:xfrm>
            <a:off x="0" y="0"/>
            <a:ext cx="9144000" cy="6859679"/>
          </a:xfrm>
          <a:prstGeom prst="rect">
            <a:avLst/>
          </a:prstGeom>
        </p:spPr>
      </p:pic>
      <p:sp>
        <p:nvSpPr>
          <p:cNvPr id="5" name="Retângulo de cantos arredondados 4"/>
          <p:cNvSpPr/>
          <p:nvPr/>
        </p:nvSpPr>
        <p:spPr>
          <a:xfrm>
            <a:off x="-108520" y="764704"/>
            <a:ext cx="5256584" cy="1008112"/>
          </a:xfrm>
          <a:prstGeom prst="roundRect">
            <a:avLst/>
          </a:prstGeom>
          <a:ln/>
        </p:spPr>
        <p:style>
          <a:lnRef idx="1">
            <a:schemeClr val="accent3"/>
          </a:lnRef>
          <a:fillRef idx="3">
            <a:schemeClr val="accent3"/>
          </a:fillRef>
          <a:effectRef idx="2">
            <a:schemeClr val="accent3"/>
          </a:effectRef>
          <a:fontRef idx="minor">
            <a:schemeClr val="lt1"/>
          </a:fontRef>
        </p:style>
        <p:txBody>
          <a:bodyPr rtlCol="0" anchor="ctr"/>
          <a:lstStyle/>
          <a:p>
            <a:r>
              <a:rPr lang="pt-BR" sz="2400" dirty="0" smtClean="0">
                <a:latin typeface="Open Sans" pitchFamily="34" charset="0"/>
                <a:ea typeface="Open Sans" pitchFamily="34" charset="0"/>
                <a:cs typeface="Open Sans" pitchFamily="34" charset="0"/>
              </a:rPr>
              <a:t>  Perfil das publicações</a:t>
            </a:r>
            <a:endParaRPr lang="pt-BR" sz="2400" dirty="0">
              <a:latin typeface="Open Sans" pitchFamily="34" charset="0"/>
              <a:ea typeface="Open Sans" pitchFamily="34" charset="0"/>
              <a:cs typeface="Open Sans" pitchFamily="34" charset="0"/>
            </a:endParaRPr>
          </a:p>
        </p:txBody>
      </p:sp>
      <p:pic>
        <p:nvPicPr>
          <p:cNvPr id="8" name="Imagem 7" descr="manual.png"/>
          <p:cNvPicPr>
            <a:picLocks noChangeAspect="1"/>
          </p:cNvPicPr>
          <p:nvPr/>
        </p:nvPicPr>
        <p:blipFill>
          <a:blip r:embed="rId3" cstate="print"/>
          <a:stretch>
            <a:fillRect/>
          </a:stretch>
        </p:blipFill>
        <p:spPr>
          <a:xfrm>
            <a:off x="107504" y="1628800"/>
            <a:ext cx="7212092" cy="4301060"/>
          </a:xfrm>
          <a:prstGeom prst="rect">
            <a:avLst/>
          </a:prstGeom>
          <a:ln>
            <a:noFill/>
          </a:ln>
          <a:effectLst>
            <a:outerShdw blurRad="292100" dist="139700" dir="2700000" algn="tl" rotWithShape="0">
              <a:srgbClr val="333333">
                <a:alpha val="65000"/>
              </a:srgbClr>
            </a:outerShdw>
          </a:effectLst>
        </p:spPr>
      </p:pic>
    </p:spTree>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descr="background@4x-100.jpg"/>
          <p:cNvPicPr>
            <a:picLocks noChangeAspect="1"/>
          </p:cNvPicPr>
          <p:nvPr/>
        </p:nvPicPr>
        <p:blipFill>
          <a:blip r:embed="rId2" cstate="print"/>
          <a:stretch>
            <a:fillRect/>
          </a:stretch>
        </p:blipFill>
        <p:spPr>
          <a:xfrm>
            <a:off x="0" y="0"/>
            <a:ext cx="9144000" cy="6859679"/>
          </a:xfrm>
          <a:prstGeom prst="rect">
            <a:avLst/>
          </a:prstGeom>
        </p:spPr>
      </p:pic>
      <p:sp>
        <p:nvSpPr>
          <p:cNvPr id="5" name="Retângulo de cantos arredondados 4"/>
          <p:cNvSpPr/>
          <p:nvPr/>
        </p:nvSpPr>
        <p:spPr>
          <a:xfrm>
            <a:off x="-108520" y="764704"/>
            <a:ext cx="5256584" cy="1008112"/>
          </a:xfrm>
          <a:prstGeom prst="roundRect">
            <a:avLst/>
          </a:prstGeom>
          <a:ln/>
        </p:spPr>
        <p:style>
          <a:lnRef idx="1">
            <a:schemeClr val="accent3"/>
          </a:lnRef>
          <a:fillRef idx="3">
            <a:schemeClr val="accent3"/>
          </a:fillRef>
          <a:effectRef idx="2">
            <a:schemeClr val="accent3"/>
          </a:effectRef>
          <a:fontRef idx="minor">
            <a:schemeClr val="lt1"/>
          </a:fontRef>
        </p:style>
        <p:txBody>
          <a:bodyPr rtlCol="0" anchor="ctr"/>
          <a:lstStyle/>
          <a:p>
            <a:r>
              <a:rPr lang="pt-BR" sz="2400" dirty="0" smtClean="0">
                <a:latin typeface="Open Sans" pitchFamily="34" charset="0"/>
                <a:ea typeface="Open Sans" pitchFamily="34" charset="0"/>
                <a:cs typeface="Open Sans" pitchFamily="34" charset="0"/>
              </a:rPr>
              <a:t>  Formato Standard</a:t>
            </a:r>
            <a:endParaRPr lang="pt-BR" sz="2400" dirty="0">
              <a:latin typeface="Open Sans" pitchFamily="34" charset="0"/>
              <a:ea typeface="Open Sans" pitchFamily="34" charset="0"/>
              <a:cs typeface="Open Sans" pitchFamily="34" charset="0"/>
            </a:endParaRPr>
          </a:p>
        </p:txBody>
      </p:sp>
      <p:sp>
        <p:nvSpPr>
          <p:cNvPr id="6" name="CaixaDeTexto 5"/>
          <p:cNvSpPr txBox="1"/>
          <p:nvPr/>
        </p:nvSpPr>
        <p:spPr>
          <a:xfrm>
            <a:off x="1547664" y="2402885"/>
            <a:ext cx="6984776" cy="2123658"/>
          </a:xfrm>
          <a:prstGeom prst="rect">
            <a:avLst/>
          </a:prstGeom>
          <a:noFill/>
        </p:spPr>
        <p:txBody>
          <a:bodyPr wrap="square" rtlCol="0">
            <a:spAutoFit/>
          </a:bodyPr>
          <a:lstStyle/>
          <a:p>
            <a:pPr algn="just">
              <a:lnSpc>
                <a:spcPct val="150000"/>
              </a:lnSpc>
            </a:pPr>
            <a:r>
              <a:rPr lang="pt-BR" sz="2000" dirty="0" smtClean="0">
                <a:latin typeface="Open Sans Light" pitchFamily="34" charset="0"/>
                <a:ea typeface="Open Sans Light" pitchFamily="34" charset="0"/>
                <a:cs typeface="Open Sans Light" pitchFamily="34" charset="0"/>
              </a:rPr>
              <a:t>Publicações mais econômicas, já que o formato permite melhor aproveitamento do papel. Formato voltados para os cadernos temáticos, coletâneas de artigos e dissertações.</a:t>
            </a:r>
            <a:endParaRPr lang="pt-BR" sz="2000" dirty="0" smtClean="0">
              <a:latin typeface="Open Sans" pitchFamily="34" charset="0"/>
              <a:ea typeface="Open Sans" pitchFamily="34" charset="0"/>
              <a:cs typeface="Open Sans" pitchFamily="34" charset="0"/>
            </a:endParaRPr>
          </a:p>
          <a:p>
            <a:pPr>
              <a:lnSpc>
                <a:spcPct val="150000"/>
              </a:lnSpc>
              <a:buFont typeface="Arial" pitchFamily="34" charset="0"/>
              <a:buChar char="•"/>
            </a:pPr>
            <a:endParaRPr lang="pt-BR" sz="2800" dirty="0">
              <a:latin typeface="Open Sans" pitchFamily="34" charset="0"/>
              <a:ea typeface="Open Sans" pitchFamily="34" charset="0"/>
              <a:cs typeface="Open Sans" pitchFamily="34" charset="0"/>
            </a:endParaRPr>
          </a:p>
        </p:txBody>
      </p:sp>
    </p:spTree>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descr="background@4x-100.jpg"/>
          <p:cNvPicPr>
            <a:picLocks noChangeAspect="1"/>
          </p:cNvPicPr>
          <p:nvPr/>
        </p:nvPicPr>
        <p:blipFill>
          <a:blip r:embed="rId2" cstate="print"/>
          <a:stretch>
            <a:fillRect/>
          </a:stretch>
        </p:blipFill>
        <p:spPr>
          <a:xfrm>
            <a:off x="0" y="0"/>
            <a:ext cx="9144000" cy="6859679"/>
          </a:xfrm>
          <a:prstGeom prst="rect">
            <a:avLst/>
          </a:prstGeom>
        </p:spPr>
      </p:pic>
      <p:sp>
        <p:nvSpPr>
          <p:cNvPr id="5" name="Retângulo de cantos arredondados 4"/>
          <p:cNvSpPr/>
          <p:nvPr/>
        </p:nvSpPr>
        <p:spPr>
          <a:xfrm>
            <a:off x="-108520" y="764704"/>
            <a:ext cx="5256584" cy="1008112"/>
          </a:xfrm>
          <a:prstGeom prst="roundRect">
            <a:avLst/>
          </a:prstGeom>
          <a:ln/>
        </p:spPr>
        <p:style>
          <a:lnRef idx="1">
            <a:schemeClr val="accent3"/>
          </a:lnRef>
          <a:fillRef idx="3">
            <a:schemeClr val="accent3"/>
          </a:fillRef>
          <a:effectRef idx="2">
            <a:schemeClr val="accent3"/>
          </a:effectRef>
          <a:fontRef idx="minor">
            <a:schemeClr val="lt1"/>
          </a:fontRef>
        </p:style>
        <p:txBody>
          <a:bodyPr rtlCol="0" anchor="ctr"/>
          <a:lstStyle/>
          <a:p>
            <a:r>
              <a:rPr lang="pt-BR" sz="2400" dirty="0" smtClean="0">
                <a:latin typeface="Open Sans" pitchFamily="34" charset="0"/>
                <a:ea typeface="Open Sans" pitchFamily="34" charset="0"/>
                <a:cs typeface="Open Sans" pitchFamily="34" charset="0"/>
              </a:rPr>
              <a:t>  Formato Standard</a:t>
            </a:r>
            <a:endParaRPr lang="pt-BR" sz="2400" dirty="0">
              <a:latin typeface="Open Sans" pitchFamily="34" charset="0"/>
              <a:ea typeface="Open Sans" pitchFamily="34" charset="0"/>
              <a:cs typeface="Open Sans" pitchFamily="34" charset="0"/>
            </a:endParaRPr>
          </a:p>
        </p:txBody>
      </p:sp>
      <p:sp>
        <p:nvSpPr>
          <p:cNvPr id="8" name="CaixaDeTexto 7"/>
          <p:cNvSpPr txBox="1"/>
          <p:nvPr/>
        </p:nvSpPr>
        <p:spPr>
          <a:xfrm>
            <a:off x="4644008" y="6021288"/>
            <a:ext cx="936104" cy="369332"/>
          </a:xfrm>
          <a:prstGeom prst="rect">
            <a:avLst/>
          </a:prstGeom>
          <a:noFill/>
        </p:spPr>
        <p:txBody>
          <a:bodyPr wrap="square" rtlCol="0">
            <a:spAutoFit/>
          </a:bodyPr>
          <a:lstStyle/>
          <a:p>
            <a:r>
              <a:rPr lang="pt-BR" dirty="0" smtClean="0">
                <a:solidFill>
                  <a:schemeClr val="bg1">
                    <a:lumMod val="50000"/>
                  </a:schemeClr>
                </a:solidFill>
                <a:latin typeface="Open Sans Light" pitchFamily="34" charset="0"/>
                <a:ea typeface="Open Sans Light" pitchFamily="34" charset="0"/>
                <a:cs typeface="Open Sans Light" pitchFamily="34" charset="0"/>
              </a:rPr>
              <a:t>14 cm</a:t>
            </a:r>
            <a:endParaRPr lang="pt-BR" dirty="0">
              <a:solidFill>
                <a:schemeClr val="bg1">
                  <a:lumMod val="50000"/>
                </a:schemeClr>
              </a:solidFill>
              <a:latin typeface="Open Sans Light" pitchFamily="34" charset="0"/>
              <a:ea typeface="Open Sans Light" pitchFamily="34" charset="0"/>
              <a:cs typeface="Open Sans Light" pitchFamily="34" charset="0"/>
            </a:endParaRPr>
          </a:p>
        </p:txBody>
      </p:sp>
      <p:sp>
        <p:nvSpPr>
          <p:cNvPr id="9" name="CaixaDeTexto 8"/>
          <p:cNvSpPr txBox="1"/>
          <p:nvPr/>
        </p:nvSpPr>
        <p:spPr>
          <a:xfrm>
            <a:off x="6372200" y="3501008"/>
            <a:ext cx="936104" cy="369332"/>
          </a:xfrm>
          <a:prstGeom prst="rect">
            <a:avLst/>
          </a:prstGeom>
          <a:noFill/>
        </p:spPr>
        <p:txBody>
          <a:bodyPr wrap="square" rtlCol="0">
            <a:spAutoFit/>
          </a:bodyPr>
          <a:lstStyle/>
          <a:p>
            <a:r>
              <a:rPr lang="pt-BR" dirty="0" smtClean="0">
                <a:solidFill>
                  <a:schemeClr val="bg1">
                    <a:lumMod val="50000"/>
                  </a:schemeClr>
                </a:solidFill>
                <a:latin typeface="Open Sans Light" pitchFamily="34" charset="0"/>
                <a:ea typeface="Open Sans Light" pitchFamily="34" charset="0"/>
                <a:cs typeface="Open Sans Light" pitchFamily="34" charset="0"/>
              </a:rPr>
              <a:t>21 cm</a:t>
            </a:r>
            <a:endParaRPr lang="pt-BR" dirty="0">
              <a:solidFill>
                <a:schemeClr val="bg1">
                  <a:lumMod val="50000"/>
                </a:schemeClr>
              </a:solidFill>
              <a:latin typeface="Open Sans Light" pitchFamily="34" charset="0"/>
              <a:ea typeface="Open Sans Light" pitchFamily="34" charset="0"/>
              <a:cs typeface="Open Sans Light" pitchFamily="34" charset="0"/>
            </a:endParaRPr>
          </a:p>
        </p:txBody>
      </p:sp>
      <p:pic>
        <p:nvPicPr>
          <p:cNvPr id="11" name="Imagem 10" descr="formato1@4x-100.png"/>
          <p:cNvPicPr>
            <a:picLocks noChangeAspect="1"/>
          </p:cNvPicPr>
          <p:nvPr/>
        </p:nvPicPr>
        <p:blipFill>
          <a:blip r:embed="rId3" cstate="print"/>
          <a:stretch>
            <a:fillRect/>
          </a:stretch>
        </p:blipFill>
        <p:spPr>
          <a:xfrm>
            <a:off x="3275856" y="2060848"/>
            <a:ext cx="2996758" cy="4032448"/>
          </a:xfrm>
          <a:prstGeom prst="rect">
            <a:avLst/>
          </a:prstGeom>
        </p:spPr>
      </p:pic>
    </p:spTree>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descr="background@4x-100.jpg"/>
          <p:cNvPicPr>
            <a:picLocks noChangeAspect="1"/>
          </p:cNvPicPr>
          <p:nvPr/>
        </p:nvPicPr>
        <p:blipFill>
          <a:blip r:embed="rId2" cstate="print"/>
          <a:stretch>
            <a:fillRect/>
          </a:stretch>
        </p:blipFill>
        <p:spPr>
          <a:xfrm>
            <a:off x="0" y="0"/>
            <a:ext cx="9144000" cy="6859679"/>
          </a:xfrm>
          <a:prstGeom prst="rect">
            <a:avLst/>
          </a:prstGeom>
        </p:spPr>
      </p:pic>
      <p:sp>
        <p:nvSpPr>
          <p:cNvPr id="5" name="Retângulo de cantos arredondados 4"/>
          <p:cNvSpPr/>
          <p:nvPr/>
        </p:nvSpPr>
        <p:spPr>
          <a:xfrm>
            <a:off x="-108520" y="764704"/>
            <a:ext cx="5256584" cy="1008112"/>
          </a:xfrm>
          <a:prstGeom prst="roundRect">
            <a:avLst/>
          </a:prstGeom>
          <a:ln/>
        </p:spPr>
        <p:style>
          <a:lnRef idx="1">
            <a:schemeClr val="accent3"/>
          </a:lnRef>
          <a:fillRef idx="3">
            <a:schemeClr val="accent3"/>
          </a:fillRef>
          <a:effectRef idx="2">
            <a:schemeClr val="accent3"/>
          </a:effectRef>
          <a:fontRef idx="minor">
            <a:schemeClr val="lt1"/>
          </a:fontRef>
        </p:style>
        <p:txBody>
          <a:bodyPr rtlCol="0" anchor="ctr"/>
          <a:lstStyle/>
          <a:p>
            <a:r>
              <a:rPr lang="pt-BR" sz="2400" dirty="0" smtClean="0">
                <a:latin typeface="Open Sans" pitchFamily="34" charset="0"/>
                <a:ea typeface="Open Sans" pitchFamily="34" charset="0"/>
                <a:cs typeface="Open Sans" pitchFamily="34" charset="0"/>
              </a:rPr>
              <a:t>  Especificações técnicas</a:t>
            </a:r>
            <a:endParaRPr lang="pt-BR" sz="2400" dirty="0">
              <a:latin typeface="Open Sans" pitchFamily="34" charset="0"/>
              <a:ea typeface="Open Sans" pitchFamily="34" charset="0"/>
              <a:cs typeface="Open Sans" pitchFamily="34" charset="0"/>
            </a:endParaRPr>
          </a:p>
        </p:txBody>
      </p:sp>
      <p:sp>
        <p:nvSpPr>
          <p:cNvPr id="10" name="CaixaDeTexto 9"/>
          <p:cNvSpPr txBox="1"/>
          <p:nvPr/>
        </p:nvSpPr>
        <p:spPr>
          <a:xfrm>
            <a:off x="2051720" y="1556792"/>
            <a:ext cx="5904656" cy="5601533"/>
          </a:xfrm>
          <a:prstGeom prst="rect">
            <a:avLst/>
          </a:prstGeom>
          <a:noFill/>
        </p:spPr>
        <p:txBody>
          <a:bodyPr wrap="square" rtlCol="0">
            <a:spAutoFit/>
          </a:bodyPr>
          <a:lstStyle/>
          <a:p>
            <a:endParaRPr lang="pt-BR" sz="1600" b="1" dirty="0" smtClean="0">
              <a:latin typeface="Open Sans Light" pitchFamily="34" charset="0"/>
              <a:ea typeface="Open Sans Light" pitchFamily="34" charset="0"/>
              <a:cs typeface="Open Sans Light" pitchFamily="34" charset="0"/>
            </a:endParaRPr>
          </a:p>
          <a:p>
            <a:endParaRPr lang="pt-BR" sz="1600" b="1" dirty="0">
              <a:latin typeface="Open Sans Light" pitchFamily="34" charset="0"/>
              <a:ea typeface="Open Sans Light" pitchFamily="34" charset="0"/>
              <a:cs typeface="Open Sans Light" pitchFamily="34" charset="0"/>
            </a:endParaRPr>
          </a:p>
          <a:p>
            <a:r>
              <a:rPr lang="pt-BR" sz="1600" b="1" dirty="0" smtClean="0">
                <a:latin typeface="Open Sans Light" pitchFamily="34" charset="0"/>
                <a:ea typeface="Open Sans Light" pitchFamily="34" charset="0"/>
                <a:cs typeface="Open Sans Light" pitchFamily="34" charset="0"/>
              </a:rPr>
              <a:t>Tamanho</a:t>
            </a:r>
            <a:endParaRPr lang="pt-BR" sz="1600" dirty="0" smtClean="0">
              <a:latin typeface="Open Sans Light" pitchFamily="34" charset="0"/>
              <a:ea typeface="Open Sans Light" pitchFamily="34" charset="0"/>
              <a:cs typeface="Open Sans Light" pitchFamily="34" charset="0"/>
            </a:endParaRPr>
          </a:p>
          <a:p>
            <a:r>
              <a:rPr lang="pt-BR" sz="1600" dirty="0" smtClean="0">
                <a:latin typeface="Open Sans Light" pitchFamily="34" charset="0"/>
                <a:ea typeface="Open Sans Light" pitchFamily="34" charset="0"/>
                <a:cs typeface="Open Sans Light" pitchFamily="34" charset="0"/>
              </a:rPr>
              <a:t>14 x 21 cm (fechado) </a:t>
            </a:r>
          </a:p>
          <a:p>
            <a:endParaRPr lang="pt-BR" sz="1600" b="1" dirty="0">
              <a:latin typeface="Open Sans Light" pitchFamily="34" charset="0"/>
              <a:ea typeface="Open Sans Light" pitchFamily="34" charset="0"/>
              <a:cs typeface="Open Sans Light" pitchFamily="34" charset="0"/>
            </a:endParaRPr>
          </a:p>
          <a:p>
            <a:r>
              <a:rPr lang="pt-BR" sz="1600" b="1" dirty="0" smtClean="0">
                <a:latin typeface="Open Sans Light" pitchFamily="34" charset="0"/>
                <a:ea typeface="Open Sans Light" pitchFamily="34" charset="0"/>
                <a:cs typeface="Open Sans Light" pitchFamily="34" charset="0"/>
              </a:rPr>
              <a:t>Capa</a:t>
            </a:r>
          </a:p>
          <a:p>
            <a:r>
              <a:rPr lang="pt-BR" sz="1600" dirty="0" smtClean="0">
                <a:latin typeface="Open Sans Light" pitchFamily="34" charset="0"/>
                <a:ea typeface="Open Sans Light" pitchFamily="34" charset="0"/>
                <a:cs typeface="Open Sans Light" pitchFamily="34" charset="0"/>
              </a:rPr>
              <a:t>4x0 </a:t>
            </a:r>
          </a:p>
          <a:p>
            <a:r>
              <a:rPr lang="pt-BR" sz="1600" dirty="0" smtClean="0">
                <a:latin typeface="Open Sans Light" pitchFamily="34" charset="0"/>
                <a:ea typeface="Open Sans Light" pitchFamily="34" charset="0"/>
                <a:cs typeface="Open Sans Light" pitchFamily="34" charset="0"/>
              </a:rPr>
              <a:t>Triplex </a:t>
            </a:r>
            <a:r>
              <a:rPr lang="pt-BR" sz="1600" dirty="0">
                <a:latin typeface="Open Sans Light" pitchFamily="34" charset="0"/>
                <a:ea typeface="Open Sans Light" pitchFamily="34" charset="0"/>
                <a:cs typeface="Open Sans Light" pitchFamily="34" charset="0"/>
              </a:rPr>
              <a:t>250 </a:t>
            </a:r>
            <a:r>
              <a:rPr lang="pt-BR" sz="1600" dirty="0" smtClean="0">
                <a:latin typeface="Open Sans Light" pitchFamily="34" charset="0"/>
                <a:ea typeface="Open Sans Light" pitchFamily="34" charset="0"/>
                <a:cs typeface="Open Sans Light" pitchFamily="34" charset="0"/>
              </a:rPr>
              <a:t>g/m2</a:t>
            </a:r>
          </a:p>
          <a:p>
            <a:endParaRPr lang="pt-BR" sz="1600" dirty="0" smtClean="0">
              <a:latin typeface="Open Sans Light" pitchFamily="34" charset="0"/>
              <a:ea typeface="Open Sans Light" pitchFamily="34" charset="0"/>
              <a:cs typeface="Open Sans Light" pitchFamily="34" charset="0"/>
            </a:endParaRPr>
          </a:p>
          <a:p>
            <a:r>
              <a:rPr lang="pt-BR" sz="1600" b="1" dirty="0" smtClean="0">
                <a:latin typeface="Open Sans Light" pitchFamily="34" charset="0"/>
                <a:ea typeface="Open Sans Light" pitchFamily="34" charset="0"/>
                <a:cs typeface="Open Sans Light" pitchFamily="34" charset="0"/>
              </a:rPr>
              <a:t>Acabamento</a:t>
            </a:r>
          </a:p>
          <a:p>
            <a:r>
              <a:rPr lang="pt-BR" sz="1600" dirty="0" smtClean="0">
                <a:latin typeface="Open Sans Light" pitchFamily="34" charset="0"/>
                <a:ea typeface="Open Sans Light" pitchFamily="34" charset="0"/>
                <a:cs typeface="Open Sans Light" pitchFamily="34" charset="0"/>
              </a:rPr>
              <a:t>Laminação brilho</a:t>
            </a:r>
          </a:p>
          <a:p>
            <a:r>
              <a:rPr lang="pt-BR" sz="1600" dirty="0" smtClean="0">
                <a:latin typeface="Open Sans Light" pitchFamily="34" charset="0"/>
                <a:ea typeface="Open Sans Light" pitchFamily="34" charset="0"/>
                <a:cs typeface="Open Sans Light" pitchFamily="34" charset="0"/>
              </a:rPr>
              <a:t>Lombada quadrada</a:t>
            </a:r>
          </a:p>
          <a:p>
            <a:endParaRPr lang="pt-BR" sz="1600" dirty="0">
              <a:latin typeface="Open Sans Light" pitchFamily="34" charset="0"/>
              <a:ea typeface="Open Sans Light" pitchFamily="34" charset="0"/>
              <a:cs typeface="Open Sans Light" pitchFamily="34" charset="0"/>
            </a:endParaRPr>
          </a:p>
          <a:p>
            <a:r>
              <a:rPr lang="pt-BR" sz="1600" b="1" dirty="0" smtClean="0">
                <a:latin typeface="Open Sans Light" pitchFamily="34" charset="0"/>
                <a:ea typeface="Open Sans Light" pitchFamily="34" charset="0"/>
                <a:cs typeface="Open Sans Light" pitchFamily="34" charset="0"/>
              </a:rPr>
              <a:t>Miolo</a:t>
            </a:r>
          </a:p>
          <a:p>
            <a:r>
              <a:rPr lang="pt-BR" sz="1600" dirty="0" smtClean="0">
                <a:latin typeface="Open Sans Light" pitchFamily="34" charset="0"/>
                <a:ea typeface="Open Sans Light" pitchFamily="34" charset="0"/>
                <a:cs typeface="Open Sans Light" pitchFamily="34" charset="0"/>
              </a:rPr>
              <a:t>1x1</a:t>
            </a:r>
            <a:endParaRPr lang="pt-BR" sz="1600" dirty="0">
              <a:latin typeface="Open Sans Light" pitchFamily="34" charset="0"/>
              <a:ea typeface="Open Sans Light" pitchFamily="34" charset="0"/>
              <a:cs typeface="Open Sans Light" pitchFamily="34" charset="0"/>
            </a:endParaRPr>
          </a:p>
          <a:p>
            <a:r>
              <a:rPr lang="pt-BR" sz="1600" dirty="0" smtClean="0">
                <a:latin typeface="Open Sans Light" pitchFamily="34" charset="0"/>
                <a:ea typeface="Open Sans Light" pitchFamily="34" charset="0"/>
                <a:cs typeface="Open Sans Light" pitchFamily="34" charset="0"/>
              </a:rPr>
              <a:t>Papel offset 90g/m2</a:t>
            </a:r>
            <a:r>
              <a:rPr lang="pt-BR" sz="1600" i="1" dirty="0" smtClean="0">
                <a:latin typeface="Open Sans Light" pitchFamily="34" charset="0"/>
                <a:ea typeface="Open Sans Light" pitchFamily="34" charset="0"/>
                <a:cs typeface="Open Sans Light" pitchFamily="34" charset="0"/>
              </a:rPr>
              <a:t> </a:t>
            </a:r>
            <a:r>
              <a:rPr lang="pt-BR" sz="1600" dirty="0" smtClean="0">
                <a:latin typeface="Open Sans Light" pitchFamily="34" charset="0"/>
                <a:ea typeface="Open Sans Light" pitchFamily="34" charset="0"/>
                <a:cs typeface="Open Sans Light" pitchFamily="34" charset="0"/>
              </a:rPr>
              <a:t>(branco)</a:t>
            </a:r>
            <a:endParaRPr lang="pt-BR" sz="1600" dirty="0">
              <a:latin typeface="Open Sans Light" pitchFamily="34" charset="0"/>
              <a:ea typeface="Open Sans Light" pitchFamily="34" charset="0"/>
              <a:cs typeface="Open Sans Light" pitchFamily="34" charset="0"/>
            </a:endParaRPr>
          </a:p>
          <a:p>
            <a:endParaRPr lang="pt-BR" sz="1600" dirty="0" smtClean="0">
              <a:latin typeface="Open Sans Light" pitchFamily="34" charset="0"/>
              <a:ea typeface="Open Sans Light" pitchFamily="34" charset="0"/>
              <a:cs typeface="Open Sans Light" pitchFamily="34" charset="0"/>
            </a:endParaRPr>
          </a:p>
          <a:p>
            <a:r>
              <a:rPr lang="pt-BR" sz="1600" b="1" dirty="0" smtClean="0">
                <a:latin typeface="Open Sans Light" pitchFamily="34" charset="0"/>
                <a:ea typeface="Open Sans Light" pitchFamily="34" charset="0"/>
                <a:cs typeface="Open Sans Light" pitchFamily="34" charset="0"/>
              </a:rPr>
              <a:t>Número de páginas</a:t>
            </a:r>
          </a:p>
          <a:p>
            <a:r>
              <a:rPr lang="pt-BR" sz="1600" b="1" dirty="0" smtClean="0">
                <a:latin typeface="Open Sans Light" pitchFamily="34" charset="0"/>
                <a:ea typeface="Open Sans Light" pitchFamily="34" charset="0"/>
                <a:cs typeface="Open Sans Light" pitchFamily="34" charset="0"/>
              </a:rPr>
              <a:t> </a:t>
            </a:r>
            <a:r>
              <a:rPr lang="pt-BR" sz="1600" dirty="0" smtClean="0">
                <a:latin typeface="Open Sans Light" pitchFamily="34" charset="0"/>
                <a:ea typeface="Open Sans Light" pitchFamily="34" charset="0"/>
                <a:cs typeface="Open Sans Light" pitchFamily="34" charset="0"/>
              </a:rPr>
              <a:t>Até </a:t>
            </a:r>
            <a:r>
              <a:rPr lang="pt-BR" sz="1600" dirty="0">
                <a:latin typeface="Open Sans Light" pitchFamily="34" charset="0"/>
                <a:ea typeface="Open Sans Light" pitchFamily="34" charset="0"/>
                <a:cs typeface="Open Sans Light" pitchFamily="34" charset="0"/>
              </a:rPr>
              <a:t>200 </a:t>
            </a:r>
            <a:endParaRPr lang="pt-BR" sz="1600" dirty="0" smtClean="0">
              <a:latin typeface="Open Sans Light" pitchFamily="34" charset="0"/>
              <a:ea typeface="Open Sans Light" pitchFamily="34" charset="0"/>
              <a:cs typeface="Open Sans Light" pitchFamily="34" charset="0"/>
            </a:endParaRPr>
          </a:p>
          <a:p>
            <a:endParaRPr lang="pt-BR" dirty="0" smtClean="0">
              <a:latin typeface="Open Sans Light" pitchFamily="34" charset="0"/>
              <a:ea typeface="Open Sans Light" pitchFamily="34" charset="0"/>
              <a:cs typeface="Open Sans Light" pitchFamily="34" charset="0"/>
            </a:endParaRPr>
          </a:p>
          <a:p>
            <a:endParaRPr lang="pt-BR" dirty="0" smtClean="0"/>
          </a:p>
          <a:p>
            <a:endParaRPr lang="pt-BR" dirty="0"/>
          </a:p>
        </p:txBody>
      </p:sp>
    </p:spTree>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descr="background@4x-100.jpg"/>
          <p:cNvPicPr>
            <a:picLocks noChangeAspect="1"/>
          </p:cNvPicPr>
          <p:nvPr/>
        </p:nvPicPr>
        <p:blipFill>
          <a:blip r:embed="rId2" cstate="print"/>
          <a:stretch>
            <a:fillRect/>
          </a:stretch>
        </p:blipFill>
        <p:spPr>
          <a:xfrm>
            <a:off x="0" y="0"/>
            <a:ext cx="9144000" cy="6859679"/>
          </a:xfrm>
          <a:prstGeom prst="rect">
            <a:avLst/>
          </a:prstGeom>
        </p:spPr>
      </p:pic>
      <p:sp>
        <p:nvSpPr>
          <p:cNvPr id="5" name="Retângulo de cantos arredondados 4"/>
          <p:cNvSpPr/>
          <p:nvPr/>
        </p:nvSpPr>
        <p:spPr>
          <a:xfrm>
            <a:off x="-108520" y="764704"/>
            <a:ext cx="5256584" cy="1008112"/>
          </a:xfrm>
          <a:prstGeom prst="roundRect">
            <a:avLst/>
          </a:prstGeom>
          <a:ln/>
        </p:spPr>
        <p:style>
          <a:lnRef idx="1">
            <a:schemeClr val="accent3"/>
          </a:lnRef>
          <a:fillRef idx="3">
            <a:schemeClr val="accent3"/>
          </a:fillRef>
          <a:effectRef idx="2">
            <a:schemeClr val="accent3"/>
          </a:effectRef>
          <a:fontRef idx="minor">
            <a:schemeClr val="lt1"/>
          </a:fontRef>
        </p:style>
        <p:txBody>
          <a:bodyPr rtlCol="0" anchor="ctr"/>
          <a:lstStyle/>
          <a:p>
            <a:r>
              <a:rPr lang="pt-BR" sz="2400" dirty="0" smtClean="0">
                <a:latin typeface="Open Sans" pitchFamily="34" charset="0"/>
                <a:ea typeface="Open Sans" pitchFamily="34" charset="0"/>
                <a:cs typeface="Open Sans" pitchFamily="34" charset="0"/>
              </a:rPr>
              <a:t>  Formato </a:t>
            </a:r>
            <a:r>
              <a:rPr lang="pt-BR" sz="2400" dirty="0" err="1" smtClean="0">
                <a:latin typeface="Open Sans" pitchFamily="34" charset="0"/>
                <a:ea typeface="Open Sans" pitchFamily="34" charset="0"/>
                <a:cs typeface="Open Sans" pitchFamily="34" charset="0"/>
              </a:rPr>
              <a:t>premium</a:t>
            </a:r>
            <a:endParaRPr lang="pt-BR" sz="2400" dirty="0">
              <a:latin typeface="Open Sans" pitchFamily="34" charset="0"/>
              <a:ea typeface="Open Sans" pitchFamily="34" charset="0"/>
              <a:cs typeface="Open Sans" pitchFamily="34" charset="0"/>
            </a:endParaRPr>
          </a:p>
        </p:txBody>
      </p:sp>
      <p:sp>
        <p:nvSpPr>
          <p:cNvPr id="7" name="CaixaDeTexto 6"/>
          <p:cNvSpPr txBox="1"/>
          <p:nvPr/>
        </p:nvSpPr>
        <p:spPr>
          <a:xfrm>
            <a:off x="1547664" y="2402885"/>
            <a:ext cx="6984776" cy="966483"/>
          </a:xfrm>
          <a:prstGeom prst="rect">
            <a:avLst/>
          </a:prstGeom>
          <a:noFill/>
        </p:spPr>
        <p:txBody>
          <a:bodyPr wrap="square" rtlCol="0">
            <a:spAutoFit/>
          </a:bodyPr>
          <a:lstStyle/>
          <a:p>
            <a:pPr>
              <a:lnSpc>
                <a:spcPct val="150000"/>
              </a:lnSpc>
            </a:pPr>
            <a:r>
              <a:rPr lang="pt-BR" sz="2000" dirty="0" smtClean="0">
                <a:latin typeface="Open Sans Light" pitchFamily="34" charset="0"/>
                <a:ea typeface="Open Sans Light" pitchFamily="34" charset="0"/>
                <a:cs typeface="Open Sans Light" pitchFamily="34" charset="0"/>
              </a:rPr>
              <a:t>Publicações mais sofisticadas. Formato voltado para publicações de teses, romances, biografias e pesquisas.</a:t>
            </a:r>
            <a:endParaRPr lang="pt-BR" sz="2800" dirty="0">
              <a:latin typeface="Open Sans" pitchFamily="34" charset="0"/>
              <a:ea typeface="Open Sans" pitchFamily="34" charset="0"/>
              <a:cs typeface="Open Sans" pitchFamily="34" charset="0"/>
            </a:endParaRPr>
          </a:p>
        </p:txBody>
      </p:sp>
    </p:spTree>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descr="background@4x-100.jpg"/>
          <p:cNvPicPr>
            <a:picLocks noChangeAspect="1"/>
          </p:cNvPicPr>
          <p:nvPr/>
        </p:nvPicPr>
        <p:blipFill>
          <a:blip r:embed="rId2" cstate="print"/>
          <a:stretch>
            <a:fillRect/>
          </a:stretch>
        </p:blipFill>
        <p:spPr>
          <a:xfrm>
            <a:off x="0" y="0"/>
            <a:ext cx="9144000" cy="6859679"/>
          </a:xfrm>
          <a:prstGeom prst="rect">
            <a:avLst/>
          </a:prstGeom>
        </p:spPr>
      </p:pic>
      <p:sp>
        <p:nvSpPr>
          <p:cNvPr id="5" name="Retângulo de cantos arredondados 4"/>
          <p:cNvSpPr/>
          <p:nvPr/>
        </p:nvSpPr>
        <p:spPr>
          <a:xfrm>
            <a:off x="-108520" y="764704"/>
            <a:ext cx="5256584" cy="1008112"/>
          </a:xfrm>
          <a:prstGeom prst="roundRect">
            <a:avLst/>
          </a:prstGeom>
          <a:ln/>
        </p:spPr>
        <p:style>
          <a:lnRef idx="1">
            <a:schemeClr val="accent3"/>
          </a:lnRef>
          <a:fillRef idx="3">
            <a:schemeClr val="accent3"/>
          </a:fillRef>
          <a:effectRef idx="2">
            <a:schemeClr val="accent3"/>
          </a:effectRef>
          <a:fontRef idx="minor">
            <a:schemeClr val="lt1"/>
          </a:fontRef>
        </p:style>
        <p:txBody>
          <a:bodyPr rtlCol="0" anchor="ctr"/>
          <a:lstStyle/>
          <a:p>
            <a:r>
              <a:rPr lang="pt-BR" sz="2400" dirty="0" smtClean="0">
                <a:latin typeface="Open Sans" pitchFamily="34" charset="0"/>
                <a:ea typeface="Open Sans" pitchFamily="34" charset="0"/>
                <a:cs typeface="Open Sans" pitchFamily="34" charset="0"/>
              </a:rPr>
              <a:t>  Formato </a:t>
            </a:r>
            <a:r>
              <a:rPr lang="pt-BR" sz="2400" dirty="0" err="1" smtClean="0">
                <a:latin typeface="Open Sans" pitchFamily="34" charset="0"/>
                <a:ea typeface="Open Sans" pitchFamily="34" charset="0"/>
                <a:cs typeface="Open Sans" pitchFamily="34" charset="0"/>
              </a:rPr>
              <a:t>premium</a:t>
            </a:r>
            <a:endParaRPr lang="pt-BR" sz="2400" dirty="0">
              <a:latin typeface="Open Sans" pitchFamily="34" charset="0"/>
              <a:ea typeface="Open Sans" pitchFamily="34" charset="0"/>
              <a:cs typeface="Open Sans" pitchFamily="34" charset="0"/>
            </a:endParaRPr>
          </a:p>
        </p:txBody>
      </p:sp>
      <p:sp>
        <p:nvSpPr>
          <p:cNvPr id="8" name="CaixaDeTexto 7"/>
          <p:cNvSpPr txBox="1"/>
          <p:nvPr/>
        </p:nvSpPr>
        <p:spPr>
          <a:xfrm>
            <a:off x="4644008" y="6021288"/>
            <a:ext cx="936104" cy="369332"/>
          </a:xfrm>
          <a:prstGeom prst="rect">
            <a:avLst/>
          </a:prstGeom>
          <a:noFill/>
        </p:spPr>
        <p:txBody>
          <a:bodyPr wrap="square" rtlCol="0">
            <a:spAutoFit/>
          </a:bodyPr>
          <a:lstStyle/>
          <a:p>
            <a:r>
              <a:rPr lang="pt-BR" dirty="0" smtClean="0">
                <a:solidFill>
                  <a:schemeClr val="bg1">
                    <a:lumMod val="50000"/>
                  </a:schemeClr>
                </a:solidFill>
                <a:latin typeface="Open Sans Light" pitchFamily="34" charset="0"/>
                <a:ea typeface="Open Sans Light" pitchFamily="34" charset="0"/>
                <a:cs typeface="Open Sans Light" pitchFamily="34" charset="0"/>
              </a:rPr>
              <a:t>16 cm</a:t>
            </a:r>
            <a:endParaRPr lang="pt-BR" dirty="0">
              <a:solidFill>
                <a:schemeClr val="bg1">
                  <a:lumMod val="50000"/>
                </a:schemeClr>
              </a:solidFill>
              <a:latin typeface="Open Sans Light" pitchFamily="34" charset="0"/>
              <a:ea typeface="Open Sans Light" pitchFamily="34" charset="0"/>
              <a:cs typeface="Open Sans Light" pitchFamily="34" charset="0"/>
            </a:endParaRPr>
          </a:p>
        </p:txBody>
      </p:sp>
      <p:sp>
        <p:nvSpPr>
          <p:cNvPr id="9" name="CaixaDeTexto 8"/>
          <p:cNvSpPr txBox="1"/>
          <p:nvPr/>
        </p:nvSpPr>
        <p:spPr>
          <a:xfrm>
            <a:off x="6372200" y="3501008"/>
            <a:ext cx="936104" cy="369332"/>
          </a:xfrm>
          <a:prstGeom prst="rect">
            <a:avLst/>
          </a:prstGeom>
          <a:noFill/>
        </p:spPr>
        <p:txBody>
          <a:bodyPr wrap="square" rtlCol="0">
            <a:spAutoFit/>
          </a:bodyPr>
          <a:lstStyle/>
          <a:p>
            <a:r>
              <a:rPr lang="pt-BR" dirty="0" smtClean="0">
                <a:solidFill>
                  <a:schemeClr val="bg1">
                    <a:lumMod val="50000"/>
                  </a:schemeClr>
                </a:solidFill>
                <a:latin typeface="Open Sans Light" pitchFamily="34" charset="0"/>
                <a:ea typeface="Open Sans Light" pitchFamily="34" charset="0"/>
                <a:cs typeface="Open Sans Light" pitchFamily="34" charset="0"/>
              </a:rPr>
              <a:t>23 cm</a:t>
            </a:r>
            <a:endParaRPr lang="pt-BR" dirty="0">
              <a:solidFill>
                <a:schemeClr val="bg1">
                  <a:lumMod val="50000"/>
                </a:schemeClr>
              </a:solidFill>
              <a:latin typeface="Open Sans Light" pitchFamily="34" charset="0"/>
              <a:ea typeface="Open Sans Light" pitchFamily="34" charset="0"/>
              <a:cs typeface="Open Sans Light" pitchFamily="34" charset="0"/>
            </a:endParaRPr>
          </a:p>
        </p:txBody>
      </p:sp>
      <p:pic>
        <p:nvPicPr>
          <p:cNvPr id="11" name="Imagem 10" descr="formato1@4x-100.png"/>
          <p:cNvPicPr>
            <a:picLocks noChangeAspect="1"/>
          </p:cNvPicPr>
          <p:nvPr/>
        </p:nvPicPr>
        <p:blipFill>
          <a:blip r:embed="rId3" cstate="print"/>
          <a:stretch>
            <a:fillRect/>
          </a:stretch>
        </p:blipFill>
        <p:spPr>
          <a:xfrm>
            <a:off x="3275856" y="1916832"/>
            <a:ext cx="3096344" cy="4176464"/>
          </a:xfrm>
          <a:prstGeom prst="rect">
            <a:avLst/>
          </a:prstGeom>
        </p:spPr>
      </p:pic>
    </p:spTree>
  </p:cSld>
  <p:clrMapOvr>
    <a:masterClrMapping/>
  </p:clrMapOv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descr="background@4x-100.jpg"/>
          <p:cNvPicPr>
            <a:picLocks noChangeAspect="1"/>
          </p:cNvPicPr>
          <p:nvPr/>
        </p:nvPicPr>
        <p:blipFill>
          <a:blip r:embed="rId2" cstate="print"/>
          <a:stretch>
            <a:fillRect/>
          </a:stretch>
        </p:blipFill>
        <p:spPr>
          <a:xfrm>
            <a:off x="0" y="0"/>
            <a:ext cx="9144000" cy="6859679"/>
          </a:xfrm>
          <a:prstGeom prst="rect">
            <a:avLst/>
          </a:prstGeom>
        </p:spPr>
      </p:pic>
      <p:sp>
        <p:nvSpPr>
          <p:cNvPr id="5" name="Retângulo de cantos arredondados 4"/>
          <p:cNvSpPr/>
          <p:nvPr/>
        </p:nvSpPr>
        <p:spPr>
          <a:xfrm>
            <a:off x="-108520" y="764704"/>
            <a:ext cx="5256584" cy="1008112"/>
          </a:xfrm>
          <a:prstGeom prst="roundRect">
            <a:avLst/>
          </a:prstGeom>
          <a:ln/>
        </p:spPr>
        <p:style>
          <a:lnRef idx="1">
            <a:schemeClr val="accent3"/>
          </a:lnRef>
          <a:fillRef idx="3">
            <a:schemeClr val="accent3"/>
          </a:fillRef>
          <a:effectRef idx="2">
            <a:schemeClr val="accent3"/>
          </a:effectRef>
          <a:fontRef idx="minor">
            <a:schemeClr val="lt1"/>
          </a:fontRef>
        </p:style>
        <p:txBody>
          <a:bodyPr rtlCol="0" anchor="ctr"/>
          <a:lstStyle/>
          <a:p>
            <a:r>
              <a:rPr lang="pt-BR" sz="2400" dirty="0" smtClean="0">
                <a:latin typeface="Open Sans" pitchFamily="34" charset="0"/>
                <a:ea typeface="Open Sans" pitchFamily="34" charset="0"/>
                <a:cs typeface="Open Sans" pitchFamily="34" charset="0"/>
              </a:rPr>
              <a:t>  Especificações técnicas</a:t>
            </a:r>
            <a:endParaRPr lang="pt-BR" sz="2400" dirty="0">
              <a:latin typeface="Open Sans" pitchFamily="34" charset="0"/>
              <a:ea typeface="Open Sans" pitchFamily="34" charset="0"/>
              <a:cs typeface="Open Sans" pitchFamily="34" charset="0"/>
            </a:endParaRPr>
          </a:p>
        </p:txBody>
      </p:sp>
      <p:sp>
        <p:nvSpPr>
          <p:cNvPr id="7" name="CaixaDeTexto 6"/>
          <p:cNvSpPr txBox="1"/>
          <p:nvPr/>
        </p:nvSpPr>
        <p:spPr>
          <a:xfrm>
            <a:off x="2051720" y="1196752"/>
            <a:ext cx="5904656" cy="6586418"/>
          </a:xfrm>
          <a:prstGeom prst="rect">
            <a:avLst/>
          </a:prstGeom>
          <a:noFill/>
        </p:spPr>
        <p:txBody>
          <a:bodyPr wrap="square" rtlCol="0">
            <a:spAutoFit/>
          </a:bodyPr>
          <a:lstStyle/>
          <a:p>
            <a:endParaRPr lang="pt-BR" sz="1600" b="1" dirty="0" smtClean="0">
              <a:solidFill>
                <a:schemeClr val="bg1">
                  <a:lumMod val="50000"/>
                </a:schemeClr>
              </a:solidFill>
              <a:latin typeface="Open Sans Light" pitchFamily="34" charset="0"/>
              <a:ea typeface="Open Sans Light" pitchFamily="34" charset="0"/>
              <a:cs typeface="Open Sans Light" pitchFamily="34" charset="0"/>
            </a:endParaRPr>
          </a:p>
          <a:p>
            <a:endParaRPr lang="pt-BR" sz="1600" b="1" dirty="0">
              <a:solidFill>
                <a:schemeClr val="bg1">
                  <a:lumMod val="50000"/>
                </a:schemeClr>
              </a:solidFill>
              <a:latin typeface="Open Sans Light" pitchFamily="34" charset="0"/>
              <a:ea typeface="Open Sans Light" pitchFamily="34" charset="0"/>
              <a:cs typeface="Open Sans Light" pitchFamily="34" charset="0"/>
            </a:endParaRPr>
          </a:p>
          <a:p>
            <a:endParaRPr lang="pt-BR" sz="1600" b="1" dirty="0" smtClean="0">
              <a:solidFill>
                <a:schemeClr val="bg1">
                  <a:lumMod val="50000"/>
                </a:schemeClr>
              </a:solidFill>
              <a:latin typeface="Open Sans Light" pitchFamily="34" charset="0"/>
              <a:ea typeface="Open Sans Light" pitchFamily="34" charset="0"/>
              <a:cs typeface="Open Sans Light" pitchFamily="34" charset="0"/>
            </a:endParaRPr>
          </a:p>
          <a:p>
            <a:r>
              <a:rPr lang="pt-BR" sz="1600" b="1" dirty="0" smtClean="0">
                <a:latin typeface="Open Sans Light" pitchFamily="34" charset="0"/>
                <a:ea typeface="Open Sans Light" pitchFamily="34" charset="0"/>
                <a:cs typeface="Open Sans Light" pitchFamily="34" charset="0"/>
              </a:rPr>
              <a:t>Tamanho </a:t>
            </a:r>
            <a:endParaRPr lang="pt-BR" sz="1600" dirty="0" smtClean="0">
              <a:latin typeface="Open Sans Light" pitchFamily="34" charset="0"/>
              <a:ea typeface="Open Sans Light" pitchFamily="34" charset="0"/>
              <a:cs typeface="Open Sans Light" pitchFamily="34" charset="0"/>
            </a:endParaRPr>
          </a:p>
          <a:p>
            <a:r>
              <a:rPr lang="pt-BR" sz="1600" dirty="0" smtClean="0">
                <a:latin typeface="Open Sans Light" pitchFamily="34" charset="0"/>
                <a:ea typeface="Open Sans Light" pitchFamily="34" charset="0"/>
                <a:cs typeface="Open Sans Light" pitchFamily="34" charset="0"/>
              </a:rPr>
              <a:t>16 x 23 cm (fechado) </a:t>
            </a:r>
          </a:p>
          <a:p>
            <a:endParaRPr lang="pt-BR" sz="1600" b="1" dirty="0">
              <a:latin typeface="Open Sans Light" pitchFamily="34" charset="0"/>
              <a:ea typeface="Open Sans Light" pitchFamily="34" charset="0"/>
              <a:cs typeface="Open Sans Light" pitchFamily="34" charset="0"/>
            </a:endParaRPr>
          </a:p>
          <a:p>
            <a:r>
              <a:rPr lang="pt-BR" sz="1600" b="1" dirty="0" smtClean="0">
                <a:latin typeface="Open Sans Light" pitchFamily="34" charset="0"/>
                <a:ea typeface="Open Sans Light" pitchFamily="34" charset="0"/>
                <a:cs typeface="Open Sans Light" pitchFamily="34" charset="0"/>
              </a:rPr>
              <a:t>Capa</a:t>
            </a:r>
          </a:p>
          <a:p>
            <a:r>
              <a:rPr lang="pt-BR" sz="1600" dirty="0" smtClean="0">
                <a:latin typeface="Open Sans Light" pitchFamily="34" charset="0"/>
                <a:ea typeface="Open Sans Light" pitchFamily="34" charset="0"/>
                <a:cs typeface="Open Sans Light" pitchFamily="34" charset="0"/>
              </a:rPr>
              <a:t>4x0 </a:t>
            </a:r>
          </a:p>
          <a:p>
            <a:r>
              <a:rPr lang="pt-BR" sz="1600" dirty="0" smtClean="0">
                <a:latin typeface="Open Sans Light" pitchFamily="34" charset="0"/>
                <a:ea typeface="Open Sans Light" pitchFamily="34" charset="0"/>
                <a:cs typeface="Open Sans Light" pitchFamily="34" charset="0"/>
              </a:rPr>
              <a:t>Triplex </a:t>
            </a:r>
            <a:r>
              <a:rPr lang="pt-BR" sz="1600" dirty="0">
                <a:latin typeface="Open Sans Light" pitchFamily="34" charset="0"/>
                <a:ea typeface="Open Sans Light" pitchFamily="34" charset="0"/>
                <a:cs typeface="Open Sans Light" pitchFamily="34" charset="0"/>
              </a:rPr>
              <a:t>250 </a:t>
            </a:r>
            <a:r>
              <a:rPr lang="pt-BR" sz="1600" dirty="0" smtClean="0">
                <a:latin typeface="Open Sans Light" pitchFamily="34" charset="0"/>
                <a:ea typeface="Open Sans Light" pitchFamily="34" charset="0"/>
                <a:cs typeface="Open Sans Light" pitchFamily="34" charset="0"/>
              </a:rPr>
              <a:t>g/m2</a:t>
            </a:r>
          </a:p>
          <a:p>
            <a:endParaRPr lang="pt-BR" sz="1600" b="1" dirty="0" smtClean="0">
              <a:latin typeface="Open Sans Light" pitchFamily="34" charset="0"/>
              <a:ea typeface="Open Sans Light" pitchFamily="34" charset="0"/>
              <a:cs typeface="Open Sans Light" pitchFamily="34" charset="0"/>
            </a:endParaRPr>
          </a:p>
          <a:p>
            <a:r>
              <a:rPr lang="pt-BR" sz="1600" b="1" dirty="0" smtClean="0">
                <a:latin typeface="Open Sans Light" pitchFamily="34" charset="0"/>
                <a:ea typeface="Open Sans Light" pitchFamily="34" charset="0"/>
                <a:cs typeface="Open Sans Light" pitchFamily="34" charset="0"/>
              </a:rPr>
              <a:t>Acabamento:</a:t>
            </a:r>
            <a:r>
              <a:rPr lang="pt-BR" sz="1600" dirty="0" smtClean="0">
                <a:latin typeface="Open Sans Light" pitchFamily="34" charset="0"/>
                <a:ea typeface="Open Sans Light" pitchFamily="34" charset="0"/>
                <a:cs typeface="Open Sans Light" pitchFamily="34" charset="0"/>
              </a:rPr>
              <a:t> </a:t>
            </a:r>
          </a:p>
          <a:p>
            <a:r>
              <a:rPr lang="pt-BR" sz="1600" dirty="0" smtClean="0">
                <a:latin typeface="Open Sans Light" pitchFamily="34" charset="0"/>
                <a:ea typeface="Open Sans Light" pitchFamily="34" charset="0"/>
                <a:cs typeface="Open Sans Light" pitchFamily="34" charset="0"/>
              </a:rPr>
              <a:t>Laminação fosca/ aplicação de verniz localizado</a:t>
            </a:r>
          </a:p>
          <a:p>
            <a:r>
              <a:rPr lang="pt-BR" sz="1600" dirty="0" smtClean="0">
                <a:latin typeface="Open Sans Light" pitchFamily="34" charset="0"/>
                <a:ea typeface="Open Sans Light" pitchFamily="34" charset="0"/>
                <a:cs typeface="Open Sans Light" pitchFamily="34" charset="0"/>
              </a:rPr>
              <a:t>Lombada quadrada</a:t>
            </a:r>
          </a:p>
          <a:p>
            <a:endParaRPr lang="pt-BR" sz="1600" dirty="0" smtClean="0">
              <a:latin typeface="Open Sans Light" pitchFamily="34" charset="0"/>
              <a:ea typeface="Open Sans Light" pitchFamily="34" charset="0"/>
              <a:cs typeface="Open Sans Light" pitchFamily="34" charset="0"/>
            </a:endParaRPr>
          </a:p>
          <a:p>
            <a:r>
              <a:rPr lang="pt-BR" sz="1600" b="1" dirty="0" smtClean="0">
                <a:latin typeface="Open Sans Light" pitchFamily="34" charset="0"/>
                <a:ea typeface="Open Sans Light" pitchFamily="34" charset="0"/>
                <a:cs typeface="Open Sans Light" pitchFamily="34" charset="0"/>
              </a:rPr>
              <a:t>Orelha</a:t>
            </a:r>
          </a:p>
          <a:p>
            <a:r>
              <a:rPr lang="pt-BR" sz="1600" dirty="0" smtClean="0">
                <a:latin typeface="Open Sans Light" pitchFamily="34" charset="0"/>
                <a:ea typeface="Open Sans Light" pitchFamily="34" charset="0"/>
                <a:cs typeface="Open Sans Light" pitchFamily="34" charset="0"/>
              </a:rPr>
              <a:t>8 cm</a:t>
            </a:r>
          </a:p>
          <a:p>
            <a:endParaRPr lang="pt-BR" sz="1600" dirty="0">
              <a:latin typeface="Open Sans Light" pitchFamily="34" charset="0"/>
              <a:ea typeface="Open Sans Light" pitchFamily="34" charset="0"/>
              <a:cs typeface="Open Sans Light" pitchFamily="34" charset="0"/>
            </a:endParaRPr>
          </a:p>
          <a:p>
            <a:r>
              <a:rPr lang="pt-BR" sz="1600" b="1" dirty="0" smtClean="0">
                <a:latin typeface="Open Sans Light" pitchFamily="34" charset="0"/>
                <a:ea typeface="Open Sans Light" pitchFamily="34" charset="0"/>
                <a:cs typeface="Open Sans Light" pitchFamily="34" charset="0"/>
              </a:rPr>
              <a:t>Miolo</a:t>
            </a:r>
          </a:p>
          <a:p>
            <a:r>
              <a:rPr lang="pt-BR" sz="1600" dirty="0" smtClean="0">
                <a:latin typeface="Open Sans Light" pitchFamily="34" charset="0"/>
                <a:ea typeface="Open Sans Light" pitchFamily="34" charset="0"/>
                <a:cs typeface="Open Sans Light" pitchFamily="34" charset="0"/>
              </a:rPr>
              <a:t>1x1</a:t>
            </a:r>
          </a:p>
          <a:p>
            <a:r>
              <a:rPr lang="pt-BR" sz="1600" dirty="0" smtClean="0">
                <a:latin typeface="Open Sans Light" pitchFamily="34" charset="0"/>
                <a:ea typeface="Open Sans Light" pitchFamily="34" charset="0"/>
                <a:cs typeface="Open Sans Light" pitchFamily="34" charset="0"/>
              </a:rPr>
              <a:t>Papel pólen </a:t>
            </a:r>
            <a:r>
              <a:rPr lang="pt-BR" sz="1600" dirty="0" err="1">
                <a:latin typeface="Open Sans Light" pitchFamily="34" charset="0"/>
                <a:ea typeface="Open Sans Light" pitchFamily="34" charset="0"/>
                <a:cs typeface="Open Sans Light" pitchFamily="34" charset="0"/>
              </a:rPr>
              <a:t>soft</a:t>
            </a:r>
            <a:r>
              <a:rPr lang="pt-BR" sz="1600" dirty="0">
                <a:latin typeface="Open Sans Light" pitchFamily="34" charset="0"/>
                <a:ea typeface="Open Sans Light" pitchFamily="34" charset="0"/>
                <a:cs typeface="Open Sans Light" pitchFamily="34" charset="0"/>
              </a:rPr>
              <a:t> </a:t>
            </a:r>
            <a:r>
              <a:rPr lang="pt-BR" sz="1600" dirty="0" smtClean="0">
                <a:latin typeface="Open Sans Light" pitchFamily="34" charset="0"/>
                <a:ea typeface="Open Sans Light" pitchFamily="34" charset="0"/>
                <a:cs typeface="Open Sans Light" pitchFamily="34" charset="0"/>
              </a:rPr>
              <a:t>80g/m2</a:t>
            </a:r>
          </a:p>
          <a:p>
            <a:endParaRPr lang="pt-BR" sz="1600" dirty="0" smtClean="0">
              <a:latin typeface="Open Sans Light" pitchFamily="34" charset="0"/>
              <a:ea typeface="Open Sans Light" pitchFamily="34" charset="0"/>
              <a:cs typeface="Open Sans Light" pitchFamily="34" charset="0"/>
            </a:endParaRPr>
          </a:p>
          <a:p>
            <a:r>
              <a:rPr lang="pt-BR" sz="1600" b="1" dirty="0" smtClean="0">
                <a:latin typeface="Open Sans Light" pitchFamily="34" charset="0"/>
                <a:ea typeface="Open Sans Light" pitchFamily="34" charset="0"/>
                <a:cs typeface="Open Sans Light" pitchFamily="34" charset="0"/>
              </a:rPr>
              <a:t>Número de páginas</a:t>
            </a:r>
          </a:p>
          <a:p>
            <a:r>
              <a:rPr lang="pt-BR" sz="1600" dirty="0" smtClean="0">
                <a:latin typeface="Open Sans Light" pitchFamily="34" charset="0"/>
                <a:ea typeface="Open Sans Light" pitchFamily="34" charset="0"/>
                <a:cs typeface="Open Sans Light" pitchFamily="34" charset="0"/>
              </a:rPr>
              <a:t>a partir de </a:t>
            </a:r>
            <a:r>
              <a:rPr lang="pt-BR" sz="1600" dirty="0">
                <a:latin typeface="Open Sans Light" pitchFamily="34" charset="0"/>
                <a:ea typeface="Open Sans Light" pitchFamily="34" charset="0"/>
                <a:cs typeface="Open Sans Light" pitchFamily="34" charset="0"/>
              </a:rPr>
              <a:t>200 </a:t>
            </a:r>
            <a:endParaRPr lang="pt-BR" sz="1600" dirty="0" smtClean="0">
              <a:latin typeface="Open Sans Light" pitchFamily="34" charset="0"/>
              <a:ea typeface="Open Sans Light" pitchFamily="34" charset="0"/>
              <a:cs typeface="Open Sans Light" pitchFamily="34" charset="0"/>
            </a:endParaRPr>
          </a:p>
          <a:p>
            <a:endParaRPr lang="pt-BR" dirty="0" smtClean="0">
              <a:latin typeface="Open Sans Light" pitchFamily="34" charset="0"/>
              <a:ea typeface="Open Sans Light" pitchFamily="34" charset="0"/>
              <a:cs typeface="Open Sans Light" pitchFamily="34" charset="0"/>
            </a:endParaRPr>
          </a:p>
          <a:p>
            <a:endParaRPr lang="pt-BR" dirty="0" smtClean="0"/>
          </a:p>
          <a:p>
            <a:endParaRPr lang="pt-BR" dirty="0"/>
          </a:p>
        </p:txBody>
      </p:sp>
    </p:spTree>
  </p:cSld>
  <p:clrMapOvr>
    <a:masterClrMapping/>
  </p:clrMapOv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descr="background@4x-100.jpg"/>
          <p:cNvPicPr>
            <a:picLocks noChangeAspect="1"/>
          </p:cNvPicPr>
          <p:nvPr/>
        </p:nvPicPr>
        <p:blipFill>
          <a:blip r:embed="rId2" cstate="print"/>
          <a:stretch>
            <a:fillRect/>
          </a:stretch>
        </p:blipFill>
        <p:spPr>
          <a:xfrm>
            <a:off x="0" y="0"/>
            <a:ext cx="9144000" cy="6859679"/>
          </a:xfrm>
          <a:prstGeom prst="rect">
            <a:avLst/>
          </a:prstGeom>
        </p:spPr>
      </p:pic>
      <p:sp>
        <p:nvSpPr>
          <p:cNvPr id="5" name="Retângulo de cantos arredondados 4"/>
          <p:cNvSpPr/>
          <p:nvPr/>
        </p:nvSpPr>
        <p:spPr>
          <a:xfrm>
            <a:off x="-108520" y="764704"/>
            <a:ext cx="5256584" cy="1008112"/>
          </a:xfrm>
          <a:prstGeom prst="roundRect">
            <a:avLst/>
          </a:prstGeom>
          <a:ln/>
        </p:spPr>
        <p:style>
          <a:lnRef idx="1">
            <a:schemeClr val="accent3"/>
          </a:lnRef>
          <a:fillRef idx="3">
            <a:schemeClr val="accent3"/>
          </a:fillRef>
          <a:effectRef idx="2">
            <a:schemeClr val="accent3"/>
          </a:effectRef>
          <a:fontRef idx="minor">
            <a:schemeClr val="lt1"/>
          </a:fontRef>
        </p:style>
        <p:txBody>
          <a:bodyPr rtlCol="0" anchor="ctr"/>
          <a:lstStyle/>
          <a:p>
            <a:r>
              <a:rPr lang="pt-BR" sz="2400" dirty="0" smtClean="0">
                <a:latin typeface="Open Sans" pitchFamily="34" charset="0"/>
                <a:ea typeface="Open Sans" pitchFamily="34" charset="0"/>
                <a:cs typeface="Open Sans" pitchFamily="34" charset="0"/>
              </a:rPr>
              <a:t>  Projetos especiais</a:t>
            </a:r>
            <a:endParaRPr lang="pt-BR" sz="2400" dirty="0">
              <a:latin typeface="Open Sans" pitchFamily="34" charset="0"/>
              <a:ea typeface="Open Sans" pitchFamily="34" charset="0"/>
              <a:cs typeface="Open Sans" pitchFamily="34" charset="0"/>
            </a:endParaRPr>
          </a:p>
        </p:txBody>
      </p:sp>
      <p:sp>
        <p:nvSpPr>
          <p:cNvPr id="7" name="CaixaDeTexto 6"/>
          <p:cNvSpPr txBox="1"/>
          <p:nvPr/>
        </p:nvSpPr>
        <p:spPr>
          <a:xfrm>
            <a:off x="1547664" y="2402885"/>
            <a:ext cx="6984776" cy="1593128"/>
          </a:xfrm>
          <a:prstGeom prst="rect">
            <a:avLst/>
          </a:prstGeom>
          <a:noFill/>
        </p:spPr>
        <p:txBody>
          <a:bodyPr wrap="square" rtlCol="0">
            <a:spAutoFit/>
          </a:bodyPr>
          <a:lstStyle/>
          <a:p>
            <a:pPr>
              <a:lnSpc>
                <a:spcPct val="150000"/>
              </a:lnSpc>
            </a:pPr>
            <a:r>
              <a:rPr lang="pt-BR" sz="2000" dirty="0" smtClean="0">
                <a:latin typeface="Open Sans Light" pitchFamily="34" charset="0"/>
                <a:ea typeface="Open Sans Light" pitchFamily="34" charset="0"/>
                <a:cs typeface="Open Sans Light" pitchFamily="34" charset="0"/>
              </a:rPr>
              <a:t>Publicações comemorativas, livros de arte ou design em que as imagens sejam o principal atrativo. </a:t>
            </a:r>
            <a:r>
              <a:rPr lang="pt-BR" sz="2000" dirty="0" smtClean="0">
                <a:solidFill>
                  <a:schemeClr val="bg1">
                    <a:lumMod val="50000"/>
                  </a:schemeClr>
                </a:solidFill>
                <a:latin typeface="Open Sans Light" pitchFamily="34" charset="0"/>
                <a:ea typeface="Open Sans Light" pitchFamily="34" charset="0"/>
                <a:cs typeface="Open Sans Light" pitchFamily="34" charset="0"/>
              </a:rPr>
              <a:t/>
            </a:r>
            <a:br>
              <a:rPr lang="pt-BR" sz="2000" dirty="0" smtClean="0">
                <a:solidFill>
                  <a:schemeClr val="bg1">
                    <a:lumMod val="50000"/>
                  </a:schemeClr>
                </a:solidFill>
                <a:latin typeface="Open Sans Light" pitchFamily="34" charset="0"/>
                <a:ea typeface="Open Sans Light" pitchFamily="34" charset="0"/>
                <a:cs typeface="Open Sans Light" pitchFamily="34" charset="0"/>
              </a:rPr>
            </a:br>
            <a:endParaRPr lang="pt-BR" sz="2800" dirty="0">
              <a:latin typeface="Open Sans" pitchFamily="34" charset="0"/>
              <a:ea typeface="Open Sans" pitchFamily="34" charset="0"/>
              <a:cs typeface="Open Sans" pitchFamily="34" charset="0"/>
            </a:endParaRP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pt-BR"/>
          </a:p>
        </p:txBody>
      </p:sp>
      <p:sp>
        <p:nvSpPr>
          <p:cNvPr id="3" name="Espaço Reservado para Conteúdo 2"/>
          <p:cNvSpPr>
            <a:spLocks noGrp="1"/>
          </p:cNvSpPr>
          <p:nvPr>
            <p:ph idx="1"/>
          </p:nvPr>
        </p:nvSpPr>
        <p:spPr/>
        <p:txBody>
          <a:bodyPr/>
          <a:lstStyle/>
          <a:p>
            <a:endParaRPr lang="pt-BR"/>
          </a:p>
        </p:txBody>
      </p:sp>
      <p:pic>
        <p:nvPicPr>
          <p:cNvPr id="4" name="Imagem 3" descr="background@4x-100.jpg"/>
          <p:cNvPicPr>
            <a:picLocks noChangeAspect="1"/>
          </p:cNvPicPr>
          <p:nvPr/>
        </p:nvPicPr>
        <p:blipFill>
          <a:blip r:embed="rId2" cstate="print"/>
          <a:stretch>
            <a:fillRect/>
          </a:stretch>
        </p:blipFill>
        <p:spPr>
          <a:xfrm>
            <a:off x="-1" y="0"/>
            <a:ext cx="9144001" cy="6858000"/>
          </a:xfrm>
          <a:prstGeom prst="rect">
            <a:avLst/>
          </a:prstGeom>
        </p:spPr>
      </p:pic>
      <p:pic>
        <p:nvPicPr>
          <p:cNvPr id="2052" name="Picture 4"/>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179512" y="44624"/>
            <a:ext cx="4352872" cy="615367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pic>
        <p:nvPicPr>
          <p:cNvPr id="2053" name="Picture 5"/>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4644008" y="-15499"/>
            <a:ext cx="4415635" cy="6261231"/>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381877219"/>
      </p:ext>
    </p:extLst>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descr="background@4x-100.jpg"/>
          <p:cNvPicPr>
            <a:picLocks noChangeAspect="1"/>
          </p:cNvPicPr>
          <p:nvPr/>
        </p:nvPicPr>
        <p:blipFill>
          <a:blip r:embed="rId2" cstate="print"/>
          <a:stretch>
            <a:fillRect/>
          </a:stretch>
        </p:blipFill>
        <p:spPr>
          <a:xfrm>
            <a:off x="0" y="0"/>
            <a:ext cx="9144000" cy="6859679"/>
          </a:xfrm>
          <a:prstGeom prst="rect">
            <a:avLst/>
          </a:prstGeom>
        </p:spPr>
      </p:pic>
      <p:pic>
        <p:nvPicPr>
          <p:cNvPr id="14" name="Imagem 13" descr="background@4x-100.jpg"/>
          <p:cNvPicPr>
            <a:picLocks noChangeAspect="1"/>
          </p:cNvPicPr>
          <p:nvPr/>
        </p:nvPicPr>
        <p:blipFill>
          <a:blip r:embed="rId2" cstate="print"/>
          <a:stretch>
            <a:fillRect/>
          </a:stretch>
        </p:blipFill>
        <p:spPr>
          <a:xfrm>
            <a:off x="0" y="0"/>
            <a:ext cx="9144000" cy="6859679"/>
          </a:xfrm>
          <a:prstGeom prst="rect">
            <a:avLst/>
          </a:prstGeom>
        </p:spPr>
      </p:pic>
      <p:sp>
        <p:nvSpPr>
          <p:cNvPr id="15" name="CaixaDeTexto 14"/>
          <p:cNvSpPr txBox="1"/>
          <p:nvPr/>
        </p:nvSpPr>
        <p:spPr>
          <a:xfrm>
            <a:off x="4644008" y="6021288"/>
            <a:ext cx="936104" cy="369332"/>
          </a:xfrm>
          <a:prstGeom prst="rect">
            <a:avLst/>
          </a:prstGeom>
          <a:noFill/>
        </p:spPr>
        <p:txBody>
          <a:bodyPr wrap="square" rtlCol="0">
            <a:spAutoFit/>
          </a:bodyPr>
          <a:lstStyle/>
          <a:p>
            <a:r>
              <a:rPr lang="pt-BR" dirty="0" smtClean="0">
                <a:solidFill>
                  <a:schemeClr val="bg1">
                    <a:lumMod val="50000"/>
                  </a:schemeClr>
                </a:solidFill>
                <a:latin typeface="Open Sans Light" pitchFamily="34" charset="0"/>
                <a:ea typeface="Open Sans Light" pitchFamily="34" charset="0"/>
                <a:cs typeface="Open Sans Light" pitchFamily="34" charset="0"/>
              </a:rPr>
              <a:t>26 cm</a:t>
            </a:r>
            <a:endParaRPr lang="pt-BR" dirty="0">
              <a:solidFill>
                <a:schemeClr val="bg1">
                  <a:lumMod val="50000"/>
                </a:schemeClr>
              </a:solidFill>
              <a:latin typeface="Open Sans Light" pitchFamily="34" charset="0"/>
              <a:ea typeface="Open Sans Light" pitchFamily="34" charset="0"/>
              <a:cs typeface="Open Sans Light" pitchFamily="34" charset="0"/>
            </a:endParaRPr>
          </a:p>
        </p:txBody>
      </p:sp>
      <p:sp>
        <p:nvSpPr>
          <p:cNvPr id="16" name="CaixaDeTexto 15"/>
          <p:cNvSpPr txBox="1"/>
          <p:nvPr/>
        </p:nvSpPr>
        <p:spPr>
          <a:xfrm>
            <a:off x="6732240" y="3501008"/>
            <a:ext cx="936104" cy="369332"/>
          </a:xfrm>
          <a:prstGeom prst="rect">
            <a:avLst/>
          </a:prstGeom>
          <a:noFill/>
        </p:spPr>
        <p:txBody>
          <a:bodyPr wrap="square" rtlCol="0">
            <a:spAutoFit/>
          </a:bodyPr>
          <a:lstStyle/>
          <a:p>
            <a:r>
              <a:rPr lang="pt-BR" dirty="0" smtClean="0">
                <a:solidFill>
                  <a:schemeClr val="bg1">
                    <a:lumMod val="50000"/>
                  </a:schemeClr>
                </a:solidFill>
                <a:latin typeface="Open Sans Light" pitchFamily="34" charset="0"/>
                <a:ea typeface="Open Sans Light" pitchFamily="34" charset="0"/>
                <a:cs typeface="Open Sans Light" pitchFamily="34" charset="0"/>
              </a:rPr>
              <a:t>21 cm</a:t>
            </a:r>
            <a:endParaRPr lang="pt-BR" dirty="0">
              <a:solidFill>
                <a:schemeClr val="bg1">
                  <a:lumMod val="50000"/>
                </a:schemeClr>
              </a:solidFill>
              <a:latin typeface="Open Sans Light" pitchFamily="34" charset="0"/>
              <a:ea typeface="Open Sans Light" pitchFamily="34" charset="0"/>
              <a:cs typeface="Open Sans Light" pitchFamily="34" charset="0"/>
            </a:endParaRPr>
          </a:p>
        </p:txBody>
      </p:sp>
      <p:sp>
        <p:nvSpPr>
          <p:cNvPr id="5" name="Retângulo de cantos arredondados 4"/>
          <p:cNvSpPr/>
          <p:nvPr/>
        </p:nvSpPr>
        <p:spPr>
          <a:xfrm>
            <a:off x="-108520" y="764704"/>
            <a:ext cx="5256584" cy="1008112"/>
          </a:xfrm>
          <a:prstGeom prst="roundRect">
            <a:avLst/>
          </a:prstGeom>
          <a:ln/>
        </p:spPr>
        <p:style>
          <a:lnRef idx="1">
            <a:schemeClr val="accent3"/>
          </a:lnRef>
          <a:fillRef idx="3">
            <a:schemeClr val="accent3"/>
          </a:fillRef>
          <a:effectRef idx="2">
            <a:schemeClr val="accent3"/>
          </a:effectRef>
          <a:fontRef idx="minor">
            <a:schemeClr val="lt1"/>
          </a:fontRef>
        </p:style>
        <p:txBody>
          <a:bodyPr rtlCol="0" anchor="ctr"/>
          <a:lstStyle/>
          <a:p>
            <a:r>
              <a:rPr lang="pt-BR" sz="2400" dirty="0" smtClean="0">
                <a:latin typeface="Open Sans" pitchFamily="34" charset="0"/>
                <a:ea typeface="Open Sans" pitchFamily="34" charset="0"/>
                <a:cs typeface="Open Sans" pitchFamily="34" charset="0"/>
              </a:rPr>
              <a:t>  Projetos especiais</a:t>
            </a:r>
            <a:endParaRPr lang="pt-BR" sz="2400" dirty="0">
              <a:latin typeface="Open Sans" pitchFamily="34" charset="0"/>
              <a:ea typeface="Open Sans" pitchFamily="34" charset="0"/>
              <a:cs typeface="Open Sans" pitchFamily="34" charset="0"/>
            </a:endParaRPr>
          </a:p>
        </p:txBody>
      </p:sp>
      <p:pic>
        <p:nvPicPr>
          <p:cNvPr id="6" name="Imagem 5" descr="formato2@4x-100.png"/>
          <p:cNvPicPr>
            <a:picLocks noChangeAspect="1"/>
          </p:cNvPicPr>
          <p:nvPr/>
        </p:nvPicPr>
        <p:blipFill>
          <a:blip r:embed="rId3" cstate="print"/>
          <a:stretch>
            <a:fillRect/>
          </a:stretch>
        </p:blipFill>
        <p:spPr>
          <a:xfrm>
            <a:off x="2339752" y="1772816"/>
            <a:ext cx="4349719" cy="4293096"/>
          </a:xfrm>
          <a:prstGeom prst="rect">
            <a:avLst/>
          </a:prstGeom>
        </p:spPr>
      </p:pic>
    </p:spTree>
  </p:cSld>
  <p:clrMapOvr>
    <a:masterClrMapping/>
  </p:clrMapOvr>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descr="background@4x-100.jpg"/>
          <p:cNvPicPr>
            <a:picLocks noChangeAspect="1"/>
          </p:cNvPicPr>
          <p:nvPr/>
        </p:nvPicPr>
        <p:blipFill>
          <a:blip r:embed="rId2" cstate="print"/>
          <a:stretch>
            <a:fillRect/>
          </a:stretch>
        </p:blipFill>
        <p:spPr>
          <a:xfrm>
            <a:off x="0" y="0"/>
            <a:ext cx="9144000" cy="6859679"/>
          </a:xfrm>
          <a:prstGeom prst="rect">
            <a:avLst/>
          </a:prstGeom>
        </p:spPr>
      </p:pic>
      <p:pic>
        <p:nvPicPr>
          <p:cNvPr id="14" name="Imagem 13" descr="background@4x-100.jpg"/>
          <p:cNvPicPr>
            <a:picLocks noChangeAspect="1"/>
          </p:cNvPicPr>
          <p:nvPr/>
        </p:nvPicPr>
        <p:blipFill>
          <a:blip r:embed="rId2" cstate="print"/>
          <a:stretch>
            <a:fillRect/>
          </a:stretch>
        </p:blipFill>
        <p:spPr>
          <a:xfrm>
            <a:off x="0" y="0"/>
            <a:ext cx="9144000" cy="6859679"/>
          </a:xfrm>
          <a:prstGeom prst="rect">
            <a:avLst/>
          </a:prstGeom>
        </p:spPr>
      </p:pic>
      <p:sp>
        <p:nvSpPr>
          <p:cNvPr id="5" name="Retângulo de cantos arredondados 4"/>
          <p:cNvSpPr/>
          <p:nvPr/>
        </p:nvSpPr>
        <p:spPr>
          <a:xfrm>
            <a:off x="-108520" y="764704"/>
            <a:ext cx="5256584" cy="1008112"/>
          </a:xfrm>
          <a:prstGeom prst="roundRect">
            <a:avLst/>
          </a:prstGeom>
          <a:ln/>
        </p:spPr>
        <p:style>
          <a:lnRef idx="1">
            <a:schemeClr val="accent3"/>
          </a:lnRef>
          <a:fillRef idx="3">
            <a:schemeClr val="accent3"/>
          </a:fillRef>
          <a:effectRef idx="2">
            <a:schemeClr val="accent3"/>
          </a:effectRef>
          <a:fontRef idx="minor">
            <a:schemeClr val="lt1"/>
          </a:fontRef>
        </p:style>
        <p:txBody>
          <a:bodyPr rtlCol="0" anchor="ctr"/>
          <a:lstStyle/>
          <a:p>
            <a:r>
              <a:rPr lang="pt-BR" sz="2400" dirty="0" smtClean="0">
                <a:latin typeface="Open Sans" pitchFamily="34" charset="0"/>
                <a:ea typeface="Open Sans" pitchFamily="34" charset="0"/>
                <a:cs typeface="Open Sans" pitchFamily="34" charset="0"/>
              </a:rPr>
              <a:t>  Especificações técnicas</a:t>
            </a:r>
            <a:endParaRPr lang="pt-BR" sz="2400" dirty="0">
              <a:latin typeface="Open Sans" pitchFamily="34" charset="0"/>
              <a:ea typeface="Open Sans" pitchFamily="34" charset="0"/>
              <a:cs typeface="Open Sans" pitchFamily="34" charset="0"/>
            </a:endParaRPr>
          </a:p>
        </p:txBody>
      </p:sp>
      <p:sp>
        <p:nvSpPr>
          <p:cNvPr id="8" name="Retângulo 7"/>
          <p:cNvSpPr/>
          <p:nvPr/>
        </p:nvSpPr>
        <p:spPr>
          <a:xfrm>
            <a:off x="2051720" y="1844824"/>
            <a:ext cx="4572000" cy="4093428"/>
          </a:xfrm>
          <a:prstGeom prst="rect">
            <a:avLst/>
          </a:prstGeom>
        </p:spPr>
        <p:txBody>
          <a:bodyPr>
            <a:spAutoFit/>
          </a:bodyPr>
          <a:lstStyle/>
          <a:p>
            <a:r>
              <a:rPr lang="pt-BR" sz="1600" b="1" dirty="0" smtClean="0">
                <a:latin typeface="Open Sans Light" pitchFamily="34" charset="0"/>
                <a:ea typeface="Open Sans Light" pitchFamily="34" charset="0"/>
                <a:cs typeface="Open Sans Light" pitchFamily="34" charset="0"/>
              </a:rPr>
              <a:t>Tamanho: </a:t>
            </a:r>
            <a:endParaRPr lang="pt-BR" sz="1600" dirty="0" smtClean="0">
              <a:latin typeface="Open Sans Light" pitchFamily="34" charset="0"/>
              <a:ea typeface="Open Sans Light" pitchFamily="34" charset="0"/>
              <a:cs typeface="Open Sans Light" pitchFamily="34" charset="0"/>
            </a:endParaRPr>
          </a:p>
          <a:p>
            <a:r>
              <a:rPr lang="pt-BR" sz="1600" dirty="0" smtClean="0">
                <a:latin typeface="Open Sans Light" pitchFamily="34" charset="0"/>
                <a:ea typeface="Open Sans Light" pitchFamily="34" charset="0"/>
                <a:cs typeface="Open Sans Light" pitchFamily="34" charset="0"/>
              </a:rPr>
              <a:t>26 x 21 cm(fechado) </a:t>
            </a:r>
          </a:p>
          <a:p>
            <a:endParaRPr lang="pt-BR" sz="1600" b="1" dirty="0" smtClean="0">
              <a:latin typeface="Open Sans Light" pitchFamily="34" charset="0"/>
              <a:ea typeface="Open Sans Light" pitchFamily="34" charset="0"/>
              <a:cs typeface="Open Sans Light" pitchFamily="34" charset="0"/>
            </a:endParaRPr>
          </a:p>
          <a:p>
            <a:r>
              <a:rPr lang="pt-BR" sz="1600" b="1" dirty="0" smtClean="0">
                <a:latin typeface="Open Sans Light" pitchFamily="34" charset="0"/>
                <a:ea typeface="Open Sans Light" pitchFamily="34" charset="0"/>
                <a:cs typeface="Open Sans Light" pitchFamily="34" charset="0"/>
              </a:rPr>
              <a:t>Capa:</a:t>
            </a:r>
          </a:p>
          <a:p>
            <a:r>
              <a:rPr lang="pt-BR" sz="1600" dirty="0" smtClean="0">
                <a:latin typeface="Open Sans Light" pitchFamily="34" charset="0"/>
                <a:ea typeface="Open Sans Light" pitchFamily="34" charset="0"/>
                <a:cs typeface="Open Sans Light" pitchFamily="34" charset="0"/>
              </a:rPr>
              <a:t>4x0 </a:t>
            </a:r>
          </a:p>
          <a:p>
            <a:r>
              <a:rPr lang="pt-BR" sz="1600" dirty="0" smtClean="0">
                <a:latin typeface="Open Sans Light" pitchFamily="34" charset="0"/>
                <a:ea typeface="Open Sans Light" pitchFamily="34" charset="0"/>
                <a:cs typeface="Open Sans Light" pitchFamily="34" charset="0"/>
              </a:rPr>
              <a:t>Triplex 300 g/m2</a:t>
            </a:r>
          </a:p>
          <a:p>
            <a:endParaRPr lang="pt-BR" sz="1600" b="1" dirty="0" smtClean="0">
              <a:latin typeface="Open Sans Light" pitchFamily="34" charset="0"/>
              <a:ea typeface="Open Sans Light" pitchFamily="34" charset="0"/>
              <a:cs typeface="Open Sans Light" pitchFamily="34" charset="0"/>
            </a:endParaRPr>
          </a:p>
          <a:p>
            <a:r>
              <a:rPr lang="pt-BR" sz="1600" b="1" dirty="0" smtClean="0">
                <a:latin typeface="Open Sans Light" pitchFamily="34" charset="0"/>
                <a:ea typeface="Open Sans Light" pitchFamily="34" charset="0"/>
                <a:cs typeface="Open Sans Light" pitchFamily="34" charset="0"/>
              </a:rPr>
              <a:t>Acabamento:</a:t>
            </a:r>
            <a:r>
              <a:rPr lang="pt-BR" sz="1600" dirty="0" smtClean="0">
                <a:latin typeface="Open Sans Light" pitchFamily="34" charset="0"/>
                <a:ea typeface="Open Sans Light" pitchFamily="34" charset="0"/>
                <a:cs typeface="Open Sans Light" pitchFamily="34" charset="0"/>
              </a:rPr>
              <a:t> laminação fosca/ aplicação de verniz localizado ou laminação brilho</a:t>
            </a:r>
          </a:p>
          <a:p>
            <a:r>
              <a:rPr lang="pt-BR" sz="1600" dirty="0" smtClean="0">
                <a:latin typeface="Open Sans Light" pitchFamily="34" charset="0"/>
                <a:ea typeface="Open Sans Light" pitchFamily="34" charset="0"/>
                <a:cs typeface="Open Sans Light" pitchFamily="34" charset="0"/>
              </a:rPr>
              <a:t>Lombada quadrada</a:t>
            </a:r>
          </a:p>
          <a:p>
            <a:endParaRPr lang="pt-BR" sz="1600" dirty="0" smtClean="0">
              <a:latin typeface="Open Sans Light" pitchFamily="34" charset="0"/>
              <a:ea typeface="Open Sans Light" pitchFamily="34" charset="0"/>
              <a:cs typeface="Open Sans Light" pitchFamily="34" charset="0"/>
            </a:endParaRPr>
          </a:p>
          <a:p>
            <a:r>
              <a:rPr lang="pt-BR" sz="1600" b="1" dirty="0" smtClean="0">
                <a:latin typeface="Open Sans Light" pitchFamily="34" charset="0"/>
                <a:ea typeface="Open Sans Light" pitchFamily="34" charset="0"/>
                <a:cs typeface="Open Sans Light" pitchFamily="34" charset="0"/>
              </a:rPr>
              <a:t>Miolo:</a:t>
            </a:r>
          </a:p>
          <a:p>
            <a:r>
              <a:rPr lang="pt-BR" sz="1600" dirty="0" smtClean="0">
                <a:latin typeface="Open Sans Light" pitchFamily="34" charset="0"/>
                <a:ea typeface="Open Sans Light" pitchFamily="34" charset="0"/>
                <a:cs typeface="Open Sans Light" pitchFamily="34" charset="0"/>
              </a:rPr>
              <a:t>4x4</a:t>
            </a:r>
          </a:p>
          <a:p>
            <a:r>
              <a:rPr lang="pt-BR" sz="1600" dirty="0" smtClean="0">
                <a:latin typeface="Open Sans Light" pitchFamily="34" charset="0"/>
                <a:ea typeface="Open Sans Light" pitchFamily="34" charset="0"/>
                <a:cs typeface="Open Sans Light" pitchFamily="34" charset="0"/>
              </a:rPr>
              <a:t>Papel </a:t>
            </a:r>
            <a:r>
              <a:rPr lang="pt-BR" sz="1600" dirty="0" err="1" smtClean="0">
                <a:latin typeface="Open Sans Light" pitchFamily="34" charset="0"/>
                <a:ea typeface="Open Sans Light" pitchFamily="34" charset="0"/>
                <a:cs typeface="Open Sans Light" pitchFamily="34" charset="0"/>
              </a:rPr>
              <a:t>couchê</a:t>
            </a:r>
            <a:r>
              <a:rPr lang="pt-BR" sz="1600" dirty="0" smtClean="0">
                <a:latin typeface="Open Sans Light" pitchFamily="34" charset="0"/>
                <a:ea typeface="Open Sans Light" pitchFamily="34" charset="0"/>
                <a:cs typeface="Open Sans Light" pitchFamily="34" charset="0"/>
              </a:rPr>
              <a:t> 115 g/m2</a:t>
            </a:r>
          </a:p>
          <a:p>
            <a:endParaRPr lang="pt-BR" dirty="0" smtClean="0">
              <a:latin typeface="Open Sans Light" pitchFamily="34" charset="0"/>
              <a:ea typeface="Open Sans Light" pitchFamily="34" charset="0"/>
              <a:cs typeface="Open Sans Light" pitchFamily="34" charset="0"/>
            </a:endParaRPr>
          </a:p>
          <a:p>
            <a:r>
              <a:rPr lang="pt-BR" dirty="0" smtClean="0">
                <a:latin typeface="Open Sans Light" pitchFamily="34" charset="0"/>
                <a:ea typeface="Open Sans Light" pitchFamily="34" charset="0"/>
                <a:cs typeface="Open Sans Light" pitchFamily="34" charset="0"/>
              </a:rPr>
              <a:t> </a:t>
            </a:r>
            <a:endParaRPr lang="pt-BR" dirty="0"/>
          </a:p>
        </p:txBody>
      </p:sp>
    </p:spTree>
  </p:cSld>
  <p:clrMapOvr>
    <a:masterClrMapping/>
  </p:clrMapOvr>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descr="background@4x-100.jpg"/>
          <p:cNvPicPr>
            <a:picLocks noChangeAspect="1"/>
          </p:cNvPicPr>
          <p:nvPr/>
        </p:nvPicPr>
        <p:blipFill>
          <a:blip r:embed="rId2" cstate="print"/>
          <a:stretch>
            <a:fillRect/>
          </a:stretch>
        </p:blipFill>
        <p:spPr>
          <a:xfrm>
            <a:off x="0" y="0"/>
            <a:ext cx="9144000" cy="6859679"/>
          </a:xfrm>
          <a:prstGeom prst="rect">
            <a:avLst/>
          </a:prstGeom>
        </p:spPr>
      </p:pic>
      <p:pic>
        <p:nvPicPr>
          <p:cNvPr id="14" name="Imagem 13" descr="background@4x-100.jpg"/>
          <p:cNvPicPr>
            <a:picLocks noChangeAspect="1"/>
          </p:cNvPicPr>
          <p:nvPr/>
        </p:nvPicPr>
        <p:blipFill>
          <a:blip r:embed="rId2" cstate="print"/>
          <a:stretch>
            <a:fillRect/>
          </a:stretch>
        </p:blipFill>
        <p:spPr>
          <a:xfrm>
            <a:off x="0" y="0"/>
            <a:ext cx="9144000" cy="6859679"/>
          </a:xfrm>
          <a:prstGeom prst="rect">
            <a:avLst/>
          </a:prstGeom>
        </p:spPr>
      </p:pic>
      <p:sp>
        <p:nvSpPr>
          <p:cNvPr id="5" name="Retângulo de cantos arredondados 4"/>
          <p:cNvSpPr/>
          <p:nvPr/>
        </p:nvSpPr>
        <p:spPr>
          <a:xfrm>
            <a:off x="-108520" y="764704"/>
            <a:ext cx="5256584" cy="1008112"/>
          </a:xfrm>
          <a:prstGeom prst="roundRect">
            <a:avLst/>
          </a:prstGeom>
          <a:ln/>
        </p:spPr>
        <p:style>
          <a:lnRef idx="1">
            <a:schemeClr val="accent3"/>
          </a:lnRef>
          <a:fillRef idx="3">
            <a:schemeClr val="accent3"/>
          </a:fillRef>
          <a:effectRef idx="2">
            <a:schemeClr val="accent3"/>
          </a:effectRef>
          <a:fontRef idx="minor">
            <a:schemeClr val="lt1"/>
          </a:fontRef>
        </p:style>
        <p:txBody>
          <a:bodyPr rtlCol="0" anchor="ctr"/>
          <a:lstStyle/>
          <a:p>
            <a:r>
              <a:rPr lang="pt-BR" sz="2400" dirty="0" smtClean="0">
                <a:latin typeface="Open Sans" pitchFamily="34" charset="0"/>
                <a:ea typeface="Open Sans" pitchFamily="34" charset="0"/>
                <a:cs typeface="Open Sans" pitchFamily="34" charset="0"/>
              </a:rPr>
              <a:t>  Formatos</a:t>
            </a:r>
            <a:endParaRPr lang="pt-BR" sz="2400" dirty="0">
              <a:latin typeface="Open Sans" pitchFamily="34" charset="0"/>
              <a:ea typeface="Open Sans" pitchFamily="34" charset="0"/>
              <a:cs typeface="Open Sans" pitchFamily="34" charset="0"/>
            </a:endParaRPr>
          </a:p>
        </p:txBody>
      </p:sp>
      <p:pic>
        <p:nvPicPr>
          <p:cNvPr id="6" name="Imagem 5" descr="formatos_1@4x.png"/>
          <p:cNvPicPr>
            <a:picLocks noChangeAspect="1"/>
          </p:cNvPicPr>
          <p:nvPr/>
        </p:nvPicPr>
        <p:blipFill>
          <a:blip r:embed="rId3" cstate="print"/>
          <a:stretch>
            <a:fillRect/>
          </a:stretch>
        </p:blipFill>
        <p:spPr>
          <a:xfrm>
            <a:off x="1028518" y="1874757"/>
            <a:ext cx="7086964" cy="3108485"/>
          </a:xfrm>
          <a:prstGeom prst="rect">
            <a:avLst/>
          </a:prstGeom>
        </p:spPr>
      </p:pic>
      <p:sp>
        <p:nvSpPr>
          <p:cNvPr id="7" name="CaixaDeTexto 6"/>
          <p:cNvSpPr txBox="1"/>
          <p:nvPr/>
        </p:nvSpPr>
        <p:spPr>
          <a:xfrm>
            <a:off x="1403648" y="5013176"/>
            <a:ext cx="1008112" cy="523220"/>
          </a:xfrm>
          <a:prstGeom prst="rect">
            <a:avLst/>
          </a:prstGeom>
          <a:noFill/>
        </p:spPr>
        <p:txBody>
          <a:bodyPr wrap="square" rtlCol="0">
            <a:spAutoFit/>
          </a:bodyPr>
          <a:lstStyle/>
          <a:p>
            <a:r>
              <a:rPr lang="pt-BR" sz="1400" dirty="0" smtClean="0">
                <a:latin typeface="Open Sans Light" pitchFamily="34" charset="0"/>
                <a:ea typeface="Open Sans Light" pitchFamily="34" charset="0"/>
                <a:cs typeface="Open Sans Light" pitchFamily="34" charset="0"/>
              </a:rPr>
              <a:t>Formato standard</a:t>
            </a:r>
            <a:endParaRPr lang="pt-BR" sz="1400" dirty="0">
              <a:latin typeface="Open Sans Light" pitchFamily="34" charset="0"/>
              <a:ea typeface="Open Sans Light" pitchFamily="34" charset="0"/>
              <a:cs typeface="Open Sans Light" pitchFamily="34" charset="0"/>
            </a:endParaRPr>
          </a:p>
        </p:txBody>
      </p:sp>
      <p:sp>
        <p:nvSpPr>
          <p:cNvPr id="9" name="CaixaDeTexto 8"/>
          <p:cNvSpPr txBox="1"/>
          <p:nvPr/>
        </p:nvSpPr>
        <p:spPr>
          <a:xfrm>
            <a:off x="3851920" y="5013176"/>
            <a:ext cx="1008112" cy="523220"/>
          </a:xfrm>
          <a:prstGeom prst="rect">
            <a:avLst/>
          </a:prstGeom>
          <a:noFill/>
        </p:spPr>
        <p:txBody>
          <a:bodyPr wrap="square" rtlCol="0">
            <a:spAutoFit/>
          </a:bodyPr>
          <a:lstStyle/>
          <a:p>
            <a:r>
              <a:rPr lang="pt-BR" sz="1400" dirty="0" smtClean="0">
                <a:latin typeface="Open Sans Light" pitchFamily="34" charset="0"/>
                <a:ea typeface="Open Sans Light" pitchFamily="34" charset="0"/>
                <a:cs typeface="Open Sans Light" pitchFamily="34" charset="0"/>
              </a:rPr>
              <a:t>Formato </a:t>
            </a:r>
            <a:r>
              <a:rPr lang="pt-BR" sz="1400" dirty="0" err="1" smtClean="0">
                <a:latin typeface="Open Sans Light" pitchFamily="34" charset="0"/>
                <a:ea typeface="Open Sans Light" pitchFamily="34" charset="0"/>
                <a:cs typeface="Open Sans Light" pitchFamily="34" charset="0"/>
              </a:rPr>
              <a:t>premium</a:t>
            </a:r>
            <a:endParaRPr lang="pt-BR" sz="1400" dirty="0">
              <a:latin typeface="Open Sans Light" pitchFamily="34" charset="0"/>
              <a:ea typeface="Open Sans Light" pitchFamily="34" charset="0"/>
              <a:cs typeface="Open Sans Light" pitchFamily="34" charset="0"/>
            </a:endParaRPr>
          </a:p>
        </p:txBody>
      </p:sp>
      <p:sp>
        <p:nvSpPr>
          <p:cNvPr id="10" name="CaixaDeTexto 9"/>
          <p:cNvSpPr txBox="1"/>
          <p:nvPr/>
        </p:nvSpPr>
        <p:spPr>
          <a:xfrm>
            <a:off x="6516216" y="4941168"/>
            <a:ext cx="1008112" cy="523220"/>
          </a:xfrm>
          <a:prstGeom prst="rect">
            <a:avLst/>
          </a:prstGeom>
          <a:noFill/>
        </p:spPr>
        <p:txBody>
          <a:bodyPr wrap="square" rtlCol="0">
            <a:spAutoFit/>
          </a:bodyPr>
          <a:lstStyle/>
          <a:p>
            <a:r>
              <a:rPr lang="pt-BR" sz="1400" dirty="0" smtClean="0">
                <a:latin typeface="Open Sans Light" pitchFamily="34" charset="0"/>
                <a:ea typeface="Open Sans Light" pitchFamily="34" charset="0"/>
                <a:cs typeface="Open Sans Light" pitchFamily="34" charset="0"/>
              </a:rPr>
              <a:t>Projetos especiais</a:t>
            </a:r>
            <a:endParaRPr lang="pt-BR" sz="1400" dirty="0">
              <a:latin typeface="Open Sans Light" pitchFamily="34" charset="0"/>
              <a:ea typeface="Open Sans Light" pitchFamily="34" charset="0"/>
              <a:cs typeface="Open Sans Light" pitchFamily="34" charset="0"/>
            </a:endParaRPr>
          </a:p>
        </p:txBody>
      </p:sp>
    </p:spTree>
  </p:cSld>
  <p:clrMapOvr>
    <a:masterClrMapping/>
  </p:clrMapOvr>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descr="background@4x-100.jpg"/>
          <p:cNvPicPr>
            <a:picLocks noChangeAspect="1"/>
          </p:cNvPicPr>
          <p:nvPr/>
        </p:nvPicPr>
        <p:blipFill>
          <a:blip r:embed="rId2" cstate="print"/>
          <a:stretch>
            <a:fillRect/>
          </a:stretch>
        </p:blipFill>
        <p:spPr>
          <a:xfrm>
            <a:off x="0" y="0"/>
            <a:ext cx="9144000" cy="6859679"/>
          </a:xfrm>
          <a:prstGeom prst="rect">
            <a:avLst/>
          </a:prstGeom>
        </p:spPr>
      </p:pic>
      <p:pic>
        <p:nvPicPr>
          <p:cNvPr id="14" name="Imagem 13" descr="background@4x-100.jpg"/>
          <p:cNvPicPr>
            <a:picLocks noChangeAspect="1"/>
          </p:cNvPicPr>
          <p:nvPr/>
        </p:nvPicPr>
        <p:blipFill>
          <a:blip r:embed="rId2" cstate="print"/>
          <a:stretch>
            <a:fillRect/>
          </a:stretch>
        </p:blipFill>
        <p:spPr>
          <a:xfrm>
            <a:off x="0" y="0"/>
            <a:ext cx="9144000" cy="6859679"/>
          </a:xfrm>
          <a:prstGeom prst="rect">
            <a:avLst/>
          </a:prstGeom>
        </p:spPr>
      </p:pic>
      <p:sp>
        <p:nvSpPr>
          <p:cNvPr id="5" name="Retângulo de cantos arredondados 4"/>
          <p:cNvSpPr/>
          <p:nvPr/>
        </p:nvSpPr>
        <p:spPr>
          <a:xfrm>
            <a:off x="-108520" y="764704"/>
            <a:ext cx="5256584" cy="1008112"/>
          </a:xfrm>
          <a:prstGeom prst="roundRect">
            <a:avLst/>
          </a:prstGeom>
          <a:ln/>
        </p:spPr>
        <p:style>
          <a:lnRef idx="1">
            <a:schemeClr val="accent3"/>
          </a:lnRef>
          <a:fillRef idx="3">
            <a:schemeClr val="accent3"/>
          </a:fillRef>
          <a:effectRef idx="2">
            <a:schemeClr val="accent3"/>
          </a:effectRef>
          <a:fontRef idx="minor">
            <a:schemeClr val="lt1"/>
          </a:fontRef>
        </p:style>
        <p:txBody>
          <a:bodyPr rtlCol="0" anchor="ctr"/>
          <a:lstStyle/>
          <a:p>
            <a:r>
              <a:rPr lang="pt-BR" sz="2400" dirty="0" smtClean="0">
                <a:latin typeface="Open Sans" pitchFamily="34" charset="0"/>
                <a:ea typeface="Open Sans" pitchFamily="34" charset="0"/>
                <a:cs typeface="Open Sans" pitchFamily="34" charset="0"/>
              </a:rPr>
              <a:t>  E-book</a:t>
            </a:r>
            <a:endParaRPr lang="pt-BR" sz="2400" dirty="0">
              <a:latin typeface="Open Sans" pitchFamily="34" charset="0"/>
              <a:ea typeface="Open Sans" pitchFamily="34" charset="0"/>
              <a:cs typeface="Open Sans" pitchFamily="34" charset="0"/>
            </a:endParaRPr>
          </a:p>
        </p:txBody>
      </p:sp>
      <p:sp>
        <p:nvSpPr>
          <p:cNvPr id="12" name="CaixaDeTexto 11"/>
          <p:cNvSpPr txBox="1"/>
          <p:nvPr/>
        </p:nvSpPr>
        <p:spPr>
          <a:xfrm>
            <a:off x="1547664" y="2402885"/>
            <a:ext cx="6984776" cy="1428148"/>
          </a:xfrm>
          <a:prstGeom prst="rect">
            <a:avLst/>
          </a:prstGeom>
          <a:noFill/>
        </p:spPr>
        <p:txBody>
          <a:bodyPr wrap="square" rtlCol="0">
            <a:spAutoFit/>
          </a:bodyPr>
          <a:lstStyle/>
          <a:p>
            <a:pPr>
              <a:lnSpc>
                <a:spcPct val="150000"/>
              </a:lnSpc>
            </a:pPr>
            <a:r>
              <a:rPr lang="pt-BR" sz="2000" dirty="0" smtClean="0">
                <a:latin typeface="Open Sans Light" pitchFamily="34" charset="0"/>
                <a:ea typeface="Open Sans Light" pitchFamily="34" charset="0"/>
                <a:cs typeface="Open Sans Light" pitchFamily="34" charset="0"/>
              </a:rPr>
              <a:t>Publicação de coletânea de artigos dos grupos de pesquisa do IFPA, livros didáticos, teses, dissertações e resultados de pesquisa.</a:t>
            </a:r>
            <a:endParaRPr lang="pt-BR" sz="2800" dirty="0">
              <a:latin typeface="Open Sans" pitchFamily="34" charset="0"/>
              <a:ea typeface="Open Sans" pitchFamily="34" charset="0"/>
              <a:cs typeface="Open Sans" pitchFamily="34" charset="0"/>
            </a:endParaRPr>
          </a:p>
        </p:txBody>
      </p:sp>
    </p:spTree>
  </p:cSld>
  <p:clrMapOvr>
    <a:masterClrMapping/>
  </p:clrMapOvr>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descr="background@4x-100.jpg"/>
          <p:cNvPicPr>
            <a:picLocks noChangeAspect="1"/>
          </p:cNvPicPr>
          <p:nvPr/>
        </p:nvPicPr>
        <p:blipFill>
          <a:blip r:embed="rId2" cstate="print"/>
          <a:stretch>
            <a:fillRect/>
          </a:stretch>
        </p:blipFill>
        <p:spPr>
          <a:xfrm>
            <a:off x="0" y="0"/>
            <a:ext cx="9144000" cy="6859679"/>
          </a:xfrm>
          <a:prstGeom prst="rect">
            <a:avLst/>
          </a:prstGeom>
        </p:spPr>
      </p:pic>
      <p:pic>
        <p:nvPicPr>
          <p:cNvPr id="14" name="Imagem 13" descr="background@4x-100.jpg"/>
          <p:cNvPicPr>
            <a:picLocks noChangeAspect="1"/>
          </p:cNvPicPr>
          <p:nvPr/>
        </p:nvPicPr>
        <p:blipFill>
          <a:blip r:embed="rId2" cstate="print"/>
          <a:stretch>
            <a:fillRect/>
          </a:stretch>
        </p:blipFill>
        <p:spPr>
          <a:xfrm>
            <a:off x="0" y="0"/>
            <a:ext cx="9144000" cy="6859679"/>
          </a:xfrm>
          <a:prstGeom prst="rect">
            <a:avLst/>
          </a:prstGeom>
        </p:spPr>
      </p:pic>
      <p:sp>
        <p:nvSpPr>
          <p:cNvPr id="5" name="Retângulo de cantos arredondados 4"/>
          <p:cNvSpPr/>
          <p:nvPr/>
        </p:nvSpPr>
        <p:spPr>
          <a:xfrm>
            <a:off x="-108520" y="764704"/>
            <a:ext cx="5256584" cy="1008112"/>
          </a:xfrm>
          <a:prstGeom prst="roundRect">
            <a:avLst/>
          </a:prstGeom>
          <a:ln/>
        </p:spPr>
        <p:style>
          <a:lnRef idx="1">
            <a:schemeClr val="accent3"/>
          </a:lnRef>
          <a:fillRef idx="3">
            <a:schemeClr val="accent3"/>
          </a:fillRef>
          <a:effectRef idx="2">
            <a:schemeClr val="accent3"/>
          </a:effectRef>
          <a:fontRef idx="minor">
            <a:schemeClr val="lt1"/>
          </a:fontRef>
        </p:style>
        <p:txBody>
          <a:bodyPr rtlCol="0" anchor="ctr"/>
          <a:lstStyle/>
          <a:p>
            <a:r>
              <a:rPr lang="pt-BR" sz="2400" dirty="0" smtClean="0">
                <a:latin typeface="Open Sans" pitchFamily="34" charset="0"/>
                <a:ea typeface="Open Sans" pitchFamily="34" charset="0"/>
                <a:cs typeface="Open Sans" pitchFamily="34" charset="0"/>
              </a:rPr>
              <a:t>  Especificações técnicas</a:t>
            </a:r>
            <a:endParaRPr lang="pt-BR" sz="2400" dirty="0">
              <a:latin typeface="Open Sans" pitchFamily="34" charset="0"/>
              <a:ea typeface="Open Sans" pitchFamily="34" charset="0"/>
              <a:cs typeface="Open Sans" pitchFamily="34" charset="0"/>
            </a:endParaRPr>
          </a:p>
        </p:txBody>
      </p:sp>
      <p:sp>
        <p:nvSpPr>
          <p:cNvPr id="11" name="CaixaDeTexto 10"/>
          <p:cNvSpPr txBox="1"/>
          <p:nvPr/>
        </p:nvSpPr>
        <p:spPr>
          <a:xfrm>
            <a:off x="1979712" y="1844824"/>
            <a:ext cx="5904656" cy="4524315"/>
          </a:xfrm>
          <a:prstGeom prst="rect">
            <a:avLst/>
          </a:prstGeom>
          <a:noFill/>
        </p:spPr>
        <p:txBody>
          <a:bodyPr wrap="square" rtlCol="0">
            <a:spAutoFit/>
          </a:bodyPr>
          <a:lstStyle/>
          <a:p>
            <a:endParaRPr lang="pt-BR" b="1" dirty="0" smtClean="0">
              <a:solidFill>
                <a:schemeClr val="bg1">
                  <a:lumMod val="50000"/>
                </a:schemeClr>
              </a:solidFill>
              <a:latin typeface="Open Sans Light" pitchFamily="34" charset="0"/>
              <a:ea typeface="Open Sans Light" pitchFamily="34" charset="0"/>
              <a:cs typeface="Open Sans Light" pitchFamily="34" charset="0"/>
            </a:endParaRPr>
          </a:p>
          <a:p>
            <a:r>
              <a:rPr lang="pt-BR" b="1" dirty="0" smtClean="0">
                <a:latin typeface="Open Sans Light" pitchFamily="34" charset="0"/>
                <a:ea typeface="Open Sans Light" pitchFamily="34" charset="0"/>
                <a:cs typeface="Open Sans Light" pitchFamily="34" charset="0"/>
              </a:rPr>
              <a:t>Formato: </a:t>
            </a:r>
            <a:r>
              <a:rPr lang="pt-BR" dirty="0" smtClean="0">
                <a:latin typeface="Open Sans Light" pitchFamily="34" charset="0"/>
                <a:ea typeface="Open Sans Light" pitchFamily="34" charset="0"/>
                <a:cs typeface="Open Sans Light" pitchFamily="34" charset="0"/>
              </a:rPr>
              <a:t>PDF/E-PUB</a:t>
            </a:r>
          </a:p>
          <a:p>
            <a:endParaRPr lang="pt-BR" b="1" dirty="0" smtClean="0">
              <a:latin typeface="Open Sans Light" pitchFamily="34" charset="0"/>
              <a:ea typeface="Open Sans Light" pitchFamily="34" charset="0"/>
              <a:cs typeface="Open Sans Light" pitchFamily="34" charset="0"/>
            </a:endParaRPr>
          </a:p>
          <a:p>
            <a:r>
              <a:rPr lang="pt-BR" b="1" dirty="0" smtClean="0">
                <a:latin typeface="Open Sans Light" pitchFamily="34" charset="0"/>
                <a:ea typeface="Open Sans Light" pitchFamily="34" charset="0"/>
                <a:cs typeface="Open Sans Light" pitchFamily="34" charset="0"/>
              </a:rPr>
              <a:t>Tamanho: </a:t>
            </a:r>
            <a:endParaRPr lang="pt-BR" dirty="0" smtClean="0">
              <a:latin typeface="Open Sans Light" pitchFamily="34" charset="0"/>
              <a:ea typeface="Open Sans Light" pitchFamily="34" charset="0"/>
              <a:cs typeface="Open Sans Light" pitchFamily="34" charset="0"/>
            </a:endParaRPr>
          </a:p>
          <a:p>
            <a:r>
              <a:rPr lang="pt-BR" dirty="0" smtClean="0">
                <a:latin typeface="Open Sans Light" pitchFamily="34" charset="0"/>
                <a:ea typeface="Open Sans Light" pitchFamily="34" charset="0"/>
                <a:cs typeface="Open Sans Light" pitchFamily="34" charset="0"/>
              </a:rPr>
              <a:t>Standard (14x21 cm)</a:t>
            </a:r>
          </a:p>
          <a:p>
            <a:endParaRPr lang="pt-BR" b="1" dirty="0">
              <a:latin typeface="Open Sans Light" pitchFamily="34" charset="0"/>
              <a:ea typeface="Open Sans Light" pitchFamily="34" charset="0"/>
              <a:cs typeface="Open Sans Light" pitchFamily="34" charset="0"/>
            </a:endParaRPr>
          </a:p>
          <a:p>
            <a:r>
              <a:rPr lang="pt-BR" b="1" dirty="0" smtClean="0">
                <a:latin typeface="Open Sans Light" pitchFamily="34" charset="0"/>
                <a:ea typeface="Open Sans Light" pitchFamily="34" charset="0"/>
                <a:cs typeface="Open Sans Light" pitchFamily="34" charset="0"/>
              </a:rPr>
              <a:t>Capa:</a:t>
            </a:r>
          </a:p>
          <a:p>
            <a:r>
              <a:rPr lang="pt-BR" dirty="0" smtClean="0">
                <a:latin typeface="Open Sans Light" pitchFamily="34" charset="0"/>
                <a:ea typeface="Open Sans Light" pitchFamily="34" charset="0"/>
                <a:cs typeface="Open Sans Light" pitchFamily="34" charset="0"/>
              </a:rPr>
              <a:t>4x0 </a:t>
            </a:r>
          </a:p>
          <a:p>
            <a:endParaRPr lang="pt-BR" dirty="0">
              <a:latin typeface="Open Sans Light" pitchFamily="34" charset="0"/>
              <a:ea typeface="Open Sans Light" pitchFamily="34" charset="0"/>
              <a:cs typeface="Open Sans Light" pitchFamily="34" charset="0"/>
            </a:endParaRPr>
          </a:p>
          <a:p>
            <a:r>
              <a:rPr lang="pt-BR" b="1" dirty="0" smtClean="0">
                <a:latin typeface="Open Sans Light" pitchFamily="34" charset="0"/>
                <a:ea typeface="Open Sans Light" pitchFamily="34" charset="0"/>
                <a:cs typeface="Open Sans Light" pitchFamily="34" charset="0"/>
              </a:rPr>
              <a:t>Miolo:</a:t>
            </a:r>
            <a:endParaRPr lang="pt-BR" dirty="0" smtClean="0">
              <a:latin typeface="Open Sans Light" pitchFamily="34" charset="0"/>
              <a:ea typeface="Open Sans Light" pitchFamily="34" charset="0"/>
              <a:cs typeface="Open Sans Light" pitchFamily="34" charset="0"/>
            </a:endParaRPr>
          </a:p>
          <a:p>
            <a:r>
              <a:rPr lang="pt-BR" dirty="0" smtClean="0">
                <a:latin typeface="Open Sans Light" pitchFamily="34" charset="0"/>
                <a:ea typeface="Open Sans Light" pitchFamily="34" charset="0"/>
                <a:cs typeface="Open Sans Light" pitchFamily="34" charset="0"/>
              </a:rPr>
              <a:t>1x1</a:t>
            </a:r>
          </a:p>
          <a:p>
            <a:endParaRPr lang="pt-BR" dirty="0" smtClean="0">
              <a:latin typeface="Open Sans Light" pitchFamily="34" charset="0"/>
              <a:ea typeface="Open Sans Light" pitchFamily="34" charset="0"/>
              <a:cs typeface="Open Sans Light" pitchFamily="34" charset="0"/>
            </a:endParaRPr>
          </a:p>
          <a:p>
            <a:r>
              <a:rPr lang="pt-BR" dirty="0" smtClean="0">
                <a:latin typeface="Open Sans Light" pitchFamily="34" charset="0"/>
                <a:ea typeface="Open Sans Light" pitchFamily="34" charset="0"/>
                <a:cs typeface="Open Sans Light" pitchFamily="34" charset="0"/>
              </a:rPr>
              <a:t> </a:t>
            </a:r>
          </a:p>
          <a:p>
            <a:endParaRPr lang="pt-BR" dirty="0" smtClean="0">
              <a:latin typeface="Open Sans Light" pitchFamily="34" charset="0"/>
              <a:ea typeface="Open Sans Light" pitchFamily="34" charset="0"/>
              <a:cs typeface="Open Sans Light" pitchFamily="34" charset="0"/>
            </a:endParaRPr>
          </a:p>
          <a:p>
            <a:endParaRPr lang="pt-BR" dirty="0" smtClean="0"/>
          </a:p>
          <a:p>
            <a:endParaRPr lang="pt-BR" dirty="0"/>
          </a:p>
        </p:txBody>
      </p:sp>
    </p:spTree>
  </p:cSld>
  <p:clrMapOvr>
    <a:masterClrMapping/>
  </p:clrMapOvr>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descr="background@4x-100.jpg"/>
          <p:cNvPicPr>
            <a:picLocks noChangeAspect="1"/>
          </p:cNvPicPr>
          <p:nvPr/>
        </p:nvPicPr>
        <p:blipFill>
          <a:blip r:embed="rId2" cstate="print"/>
          <a:stretch>
            <a:fillRect/>
          </a:stretch>
        </p:blipFill>
        <p:spPr>
          <a:xfrm>
            <a:off x="0" y="0"/>
            <a:ext cx="9144000" cy="6859679"/>
          </a:xfrm>
          <a:prstGeom prst="rect">
            <a:avLst/>
          </a:prstGeom>
        </p:spPr>
      </p:pic>
      <p:pic>
        <p:nvPicPr>
          <p:cNvPr id="14" name="Imagem 13" descr="background@4x-100.jpg"/>
          <p:cNvPicPr>
            <a:picLocks noChangeAspect="1"/>
          </p:cNvPicPr>
          <p:nvPr/>
        </p:nvPicPr>
        <p:blipFill>
          <a:blip r:embed="rId2" cstate="print"/>
          <a:stretch>
            <a:fillRect/>
          </a:stretch>
        </p:blipFill>
        <p:spPr>
          <a:xfrm>
            <a:off x="0" y="0"/>
            <a:ext cx="9144000" cy="6859679"/>
          </a:xfrm>
          <a:prstGeom prst="rect">
            <a:avLst/>
          </a:prstGeom>
        </p:spPr>
      </p:pic>
      <p:sp>
        <p:nvSpPr>
          <p:cNvPr id="5" name="Retângulo de cantos arredondados 4"/>
          <p:cNvSpPr/>
          <p:nvPr/>
        </p:nvSpPr>
        <p:spPr>
          <a:xfrm>
            <a:off x="-108520" y="764704"/>
            <a:ext cx="5256584" cy="1008112"/>
          </a:xfrm>
          <a:prstGeom prst="roundRect">
            <a:avLst/>
          </a:prstGeom>
          <a:ln/>
        </p:spPr>
        <p:style>
          <a:lnRef idx="1">
            <a:schemeClr val="accent3"/>
          </a:lnRef>
          <a:fillRef idx="3">
            <a:schemeClr val="accent3"/>
          </a:fillRef>
          <a:effectRef idx="2">
            <a:schemeClr val="accent3"/>
          </a:effectRef>
          <a:fontRef idx="minor">
            <a:schemeClr val="lt1"/>
          </a:fontRef>
        </p:style>
        <p:txBody>
          <a:bodyPr rtlCol="0" anchor="ctr"/>
          <a:lstStyle/>
          <a:p>
            <a:r>
              <a:rPr lang="pt-BR" sz="2400" dirty="0" smtClean="0">
                <a:latin typeface="Open Sans" pitchFamily="34" charset="0"/>
                <a:ea typeface="Open Sans" pitchFamily="34" charset="0"/>
                <a:cs typeface="Open Sans" pitchFamily="34" charset="0"/>
              </a:rPr>
              <a:t>  Especificações técnicas</a:t>
            </a:r>
            <a:endParaRPr lang="pt-BR" sz="2400" dirty="0">
              <a:latin typeface="Open Sans" pitchFamily="34" charset="0"/>
              <a:ea typeface="Open Sans" pitchFamily="34" charset="0"/>
              <a:cs typeface="Open Sans" pitchFamily="34" charset="0"/>
            </a:endParaRPr>
          </a:p>
        </p:txBody>
      </p:sp>
      <p:sp>
        <p:nvSpPr>
          <p:cNvPr id="11" name="CaixaDeTexto 10"/>
          <p:cNvSpPr txBox="1"/>
          <p:nvPr/>
        </p:nvSpPr>
        <p:spPr>
          <a:xfrm>
            <a:off x="1979712" y="1844824"/>
            <a:ext cx="5904656" cy="4524315"/>
          </a:xfrm>
          <a:prstGeom prst="rect">
            <a:avLst/>
          </a:prstGeom>
          <a:noFill/>
        </p:spPr>
        <p:txBody>
          <a:bodyPr wrap="square" rtlCol="0">
            <a:spAutoFit/>
          </a:bodyPr>
          <a:lstStyle/>
          <a:p>
            <a:endParaRPr lang="pt-BR" b="1" dirty="0" smtClean="0">
              <a:solidFill>
                <a:schemeClr val="bg1">
                  <a:lumMod val="50000"/>
                </a:schemeClr>
              </a:solidFill>
              <a:latin typeface="Open Sans Light" pitchFamily="34" charset="0"/>
              <a:ea typeface="Open Sans Light" pitchFamily="34" charset="0"/>
              <a:cs typeface="Open Sans Light" pitchFamily="34" charset="0"/>
            </a:endParaRPr>
          </a:p>
          <a:p>
            <a:r>
              <a:rPr lang="pt-BR" b="1" dirty="0" smtClean="0">
                <a:latin typeface="Open Sans Light" pitchFamily="34" charset="0"/>
                <a:ea typeface="Open Sans Light" pitchFamily="34" charset="0"/>
                <a:cs typeface="Open Sans Light" pitchFamily="34" charset="0"/>
              </a:rPr>
              <a:t>Formato: </a:t>
            </a:r>
            <a:r>
              <a:rPr lang="pt-BR" dirty="0" smtClean="0">
                <a:latin typeface="Open Sans Light" pitchFamily="34" charset="0"/>
                <a:ea typeface="Open Sans Light" pitchFamily="34" charset="0"/>
                <a:cs typeface="Open Sans Light" pitchFamily="34" charset="0"/>
              </a:rPr>
              <a:t>PDF/E-PUB</a:t>
            </a:r>
          </a:p>
          <a:p>
            <a:endParaRPr lang="pt-BR" b="1" dirty="0" smtClean="0">
              <a:latin typeface="Open Sans Light" pitchFamily="34" charset="0"/>
              <a:ea typeface="Open Sans Light" pitchFamily="34" charset="0"/>
              <a:cs typeface="Open Sans Light" pitchFamily="34" charset="0"/>
            </a:endParaRPr>
          </a:p>
          <a:p>
            <a:r>
              <a:rPr lang="pt-BR" b="1" dirty="0" smtClean="0">
                <a:latin typeface="Open Sans Light" pitchFamily="34" charset="0"/>
                <a:ea typeface="Open Sans Light" pitchFamily="34" charset="0"/>
                <a:cs typeface="Open Sans Light" pitchFamily="34" charset="0"/>
              </a:rPr>
              <a:t>Tamanho: </a:t>
            </a:r>
            <a:endParaRPr lang="pt-BR" dirty="0" smtClean="0">
              <a:latin typeface="Open Sans Light" pitchFamily="34" charset="0"/>
              <a:ea typeface="Open Sans Light" pitchFamily="34" charset="0"/>
              <a:cs typeface="Open Sans Light" pitchFamily="34" charset="0"/>
            </a:endParaRPr>
          </a:p>
          <a:p>
            <a:r>
              <a:rPr lang="pt-BR" dirty="0" smtClean="0">
                <a:latin typeface="Open Sans Light" pitchFamily="34" charset="0"/>
                <a:ea typeface="Open Sans Light" pitchFamily="34" charset="0"/>
                <a:cs typeface="Open Sans Light" pitchFamily="34" charset="0"/>
              </a:rPr>
              <a:t>Standard (14x21 cm)</a:t>
            </a:r>
          </a:p>
          <a:p>
            <a:endParaRPr lang="pt-BR" b="1" dirty="0">
              <a:latin typeface="Open Sans Light" pitchFamily="34" charset="0"/>
              <a:ea typeface="Open Sans Light" pitchFamily="34" charset="0"/>
              <a:cs typeface="Open Sans Light" pitchFamily="34" charset="0"/>
            </a:endParaRPr>
          </a:p>
          <a:p>
            <a:r>
              <a:rPr lang="pt-BR" b="1" dirty="0" smtClean="0">
                <a:latin typeface="Open Sans Light" pitchFamily="34" charset="0"/>
                <a:ea typeface="Open Sans Light" pitchFamily="34" charset="0"/>
                <a:cs typeface="Open Sans Light" pitchFamily="34" charset="0"/>
              </a:rPr>
              <a:t>Capa:</a:t>
            </a:r>
          </a:p>
          <a:p>
            <a:r>
              <a:rPr lang="pt-BR" dirty="0" smtClean="0">
                <a:latin typeface="Open Sans Light" pitchFamily="34" charset="0"/>
                <a:ea typeface="Open Sans Light" pitchFamily="34" charset="0"/>
                <a:cs typeface="Open Sans Light" pitchFamily="34" charset="0"/>
              </a:rPr>
              <a:t>4x0 </a:t>
            </a:r>
          </a:p>
          <a:p>
            <a:endParaRPr lang="pt-BR" dirty="0">
              <a:latin typeface="Open Sans Light" pitchFamily="34" charset="0"/>
              <a:ea typeface="Open Sans Light" pitchFamily="34" charset="0"/>
              <a:cs typeface="Open Sans Light" pitchFamily="34" charset="0"/>
            </a:endParaRPr>
          </a:p>
          <a:p>
            <a:r>
              <a:rPr lang="pt-BR" b="1" dirty="0" smtClean="0">
                <a:latin typeface="Open Sans Light" pitchFamily="34" charset="0"/>
                <a:ea typeface="Open Sans Light" pitchFamily="34" charset="0"/>
                <a:cs typeface="Open Sans Light" pitchFamily="34" charset="0"/>
              </a:rPr>
              <a:t>Miolo:</a:t>
            </a:r>
            <a:endParaRPr lang="pt-BR" dirty="0" smtClean="0">
              <a:latin typeface="Open Sans Light" pitchFamily="34" charset="0"/>
              <a:ea typeface="Open Sans Light" pitchFamily="34" charset="0"/>
              <a:cs typeface="Open Sans Light" pitchFamily="34" charset="0"/>
            </a:endParaRPr>
          </a:p>
          <a:p>
            <a:r>
              <a:rPr lang="pt-BR" dirty="0" smtClean="0">
                <a:latin typeface="Open Sans Light" pitchFamily="34" charset="0"/>
                <a:ea typeface="Open Sans Light" pitchFamily="34" charset="0"/>
                <a:cs typeface="Open Sans Light" pitchFamily="34" charset="0"/>
              </a:rPr>
              <a:t>1x1</a:t>
            </a:r>
          </a:p>
          <a:p>
            <a:endParaRPr lang="pt-BR" dirty="0" smtClean="0">
              <a:latin typeface="Open Sans Light" pitchFamily="34" charset="0"/>
              <a:ea typeface="Open Sans Light" pitchFamily="34" charset="0"/>
              <a:cs typeface="Open Sans Light" pitchFamily="34" charset="0"/>
            </a:endParaRPr>
          </a:p>
          <a:p>
            <a:r>
              <a:rPr lang="pt-BR" dirty="0" smtClean="0">
                <a:latin typeface="Open Sans Light" pitchFamily="34" charset="0"/>
                <a:ea typeface="Open Sans Light" pitchFamily="34" charset="0"/>
                <a:cs typeface="Open Sans Light" pitchFamily="34" charset="0"/>
              </a:rPr>
              <a:t> </a:t>
            </a:r>
          </a:p>
          <a:p>
            <a:endParaRPr lang="pt-BR" dirty="0" smtClean="0">
              <a:latin typeface="Open Sans Light" pitchFamily="34" charset="0"/>
              <a:ea typeface="Open Sans Light" pitchFamily="34" charset="0"/>
              <a:cs typeface="Open Sans Light" pitchFamily="34" charset="0"/>
            </a:endParaRPr>
          </a:p>
          <a:p>
            <a:endParaRPr lang="pt-BR" dirty="0" smtClean="0"/>
          </a:p>
          <a:p>
            <a:endParaRPr lang="pt-BR" dirty="0"/>
          </a:p>
        </p:txBody>
      </p:sp>
    </p:spTree>
  </p:cSld>
  <p:clrMapOvr>
    <a:masterClrMapping/>
  </p:clrMapOvr>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descr="background@4x-100.jpg"/>
          <p:cNvPicPr>
            <a:picLocks noChangeAspect="1"/>
          </p:cNvPicPr>
          <p:nvPr/>
        </p:nvPicPr>
        <p:blipFill>
          <a:blip r:embed="rId2" cstate="print"/>
          <a:stretch>
            <a:fillRect/>
          </a:stretch>
        </p:blipFill>
        <p:spPr>
          <a:xfrm>
            <a:off x="0" y="0"/>
            <a:ext cx="9144000" cy="6859679"/>
          </a:xfrm>
          <a:prstGeom prst="rect">
            <a:avLst/>
          </a:prstGeom>
        </p:spPr>
      </p:pic>
      <p:sp>
        <p:nvSpPr>
          <p:cNvPr id="6" name="CaixaDeTexto 5"/>
          <p:cNvSpPr txBox="1"/>
          <p:nvPr/>
        </p:nvSpPr>
        <p:spPr>
          <a:xfrm>
            <a:off x="2051720" y="2402885"/>
            <a:ext cx="4824536" cy="954107"/>
          </a:xfrm>
          <a:prstGeom prst="rect">
            <a:avLst/>
          </a:prstGeom>
          <a:noFill/>
        </p:spPr>
        <p:txBody>
          <a:bodyPr wrap="square" rtlCol="0">
            <a:spAutoFit/>
          </a:bodyPr>
          <a:lstStyle/>
          <a:p>
            <a:pPr algn="ctr"/>
            <a:endParaRPr lang="pt-BR" sz="2800" dirty="0" smtClean="0">
              <a:latin typeface="Open Sans" pitchFamily="34" charset="0"/>
              <a:ea typeface="Open Sans" pitchFamily="34" charset="0"/>
              <a:cs typeface="Open Sans" pitchFamily="34" charset="0"/>
            </a:endParaRPr>
          </a:p>
          <a:p>
            <a:pPr algn="ctr"/>
            <a:r>
              <a:rPr lang="pt-BR" sz="2800" dirty="0" smtClean="0">
                <a:latin typeface="Open Sans" pitchFamily="34" charset="0"/>
                <a:ea typeface="Open Sans" pitchFamily="34" charset="0"/>
                <a:cs typeface="Open Sans" pitchFamily="34" charset="0"/>
              </a:rPr>
              <a:t>Identidade da EDIFPA</a:t>
            </a:r>
            <a:endParaRPr lang="pt-BR" sz="2800" dirty="0">
              <a:latin typeface="Open Sans" pitchFamily="34" charset="0"/>
              <a:ea typeface="Open Sans" pitchFamily="34" charset="0"/>
              <a:cs typeface="Open Sans" pitchFamily="34" charset="0"/>
            </a:endParaRPr>
          </a:p>
        </p:txBody>
      </p:sp>
    </p:spTree>
  </p:cSld>
  <p:clrMapOvr>
    <a:masterClrMapping/>
  </p:clrMapOvr>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descr="background@4x-100.jpg"/>
          <p:cNvPicPr>
            <a:picLocks noChangeAspect="1"/>
          </p:cNvPicPr>
          <p:nvPr/>
        </p:nvPicPr>
        <p:blipFill>
          <a:blip r:embed="rId2" cstate="print"/>
          <a:stretch>
            <a:fillRect/>
          </a:stretch>
        </p:blipFill>
        <p:spPr>
          <a:xfrm>
            <a:off x="0" y="0"/>
            <a:ext cx="9144000" cy="6859679"/>
          </a:xfrm>
          <a:prstGeom prst="rect">
            <a:avLst/>
          </a:prstGeom>
        </p:spPr>
      </p:pic>
      <p:pic>
        <p:nvPicPr>
          <p:cNvPr id="14" name="Imagem 13" descr="background@4x-100.jpg"/>
          <p:cNvPicPr>
            <a:picLocks noChangeAspect="1"/>
          </p:cNvPicPr>
          <p:nvPr/>
        </p:nvPicPr>
        <p:blipFill>
          <a:blip r:embed="rId2" cstate="print"/>
          <a:stretch>
            <a:fillRect/>
          </a:stretch>
        </p:blipFill>
        <p:spPr>
          <a:xfrm>
            <a:off x="0" y="-1679"/>
            <a:ext cx="9144000" cy="6859679"/>
          </a:xfrm>
          <a:prstGeom prst="rect">
            <a:avLst/>
          </a:prstGeom>
        </p:spPr>
      </p:pic>
      <p:sp>
        <p:nvSpPr>
          <p:cNvPr id="5" name="Retângulo de cantos arredondados 4"/>
          <p:cNvSpPr/>
          <p:nvPr/>
        </p:nvSpPr>
        <p:spPr>
          <a:xfrm>
            <a:off x="-108520" y="764704"/>
            <a:ext cx="5256584" cy="1008112"/>
          </a:xfrm>
          <a:prstGeom prst="roundRect">
            <a:avLst/>
          </a:prstGeom>
          <a:ln/>
        </p:spPr>
        <p:style>
          <a:lnRef idx="1">
            <a:schemeClr val="accent3"/>
          </a:lnRef>
          <a:fillRef idx="3">
            <a:schemeClr val="accent3"/>
          </a:fillRef>
          <a:effectRef idx="2">
            <a:schemeClr val="accent3"/>
          </a:effectRef>
          <a:fontRef idx="minor">
            <a:schemeClr val="lt1"/>
          </a:fontRef>
        </p:style>
        <p:txBody>
          <a:bodyPr rtlCol="0" anchor="ctr"/>
          <a:lstStyle/>
          <a:p>
            <a:r>
              <a:rPr lang="pt-BR" sz="2400" dirty="0" smtClean="0">
                <a:latin typeface="Open Sans" pitchFamily="34" charset="0"/>
                <a:ea typeface="Open Sans" pitchFamily="34" charset="0"/>
                <a:cs typeface="Open Sans" pitchFamily="34" charset="0"/>
              </a:rPr>
              <a:t>  Identidade</a:t>
            </a:r>
            <a:endParaRPr lang="pt-BR" sz="2400" dirty="0">
              <a:latin typeface="Open Sans" pitchFamily="34" charset="0"/>
              <a:ea typeface="Open Sans" pitchFamily="34" charset="0"/>
              <a:cs typeface="Open Sans" pitchFamily="34" charset="0"/>
            </a:endParaRPr>
          </a:p>
        </p:txBody>
      </p:sp>
      <p:sp>
        <p:nvSpPr>
          <p:cNvPr id="23" name="CaixaDeTexto 22"/>
          <p:cNvSpPr txBox="1"/>
          <p:nvPr/>
        </p:nvSpPr>
        <p:spPr>
          <a:xfrm>
            <a:off x="1547664" y="2402885"/>
            <a:ext cx="6984776" cy="2862322"/>
          </a:xfrm>
          <a:prstGeom prst="rect">
            <a:avLst/>
          </a:prstGeom>
          <a:noFill/>
        </p:spPr>
        <p:txBody>
          <a:bodyPr wrap="square" rtlCol="0">
            <a:spAutoFit/>
          </a:bodyPr>
          <a:lstStyle/>
          <a:p>
            <a:pPr algn="just">
              <a:lnSpc>
                <a:spcPct val="150000"/>
              </a:lnSpc>
            </a:pPr>
            <a:r>
              <a:rPr lang="pt-BR" sz="2000" dirty="0" smtClean="0">
                <a:latin typeface="Open Sans Light" pitchFamily="34" charset="0"/>
                <a:ea typeface="Open Sans Light" pitchFamily="34" charset="0"/>
                <a:cs typeface="Open Sans Light" pitchFamily="34" charset="0"/>
              </a:rPr>
              <a:t>Partindo da marca Instituto Federal, a marca da Editora alude a um livro aberto, mantendo os módulos encaixados em rede que caracterizam a identidade dos </a:t>
            </a:r>
            <a:r>
              <a:rPr lang="pt-BR" sz="2000" dirty="0" err="1" smtClean="0">
                <a:latin typeface="Open Sans Light" pitchFamily="34" charset="0"/>
                <a:ea typeface="Open Sans Light" pitchFamily="34" charset="0"/>
                <a:cs typeface="Open Sans Light" pitchFamily="34" charset="0"/>
              </a:rPr>
              <a:t>IF’s</a:t>
            </a:r>
            <a:r>
              <a:rPr lang="pt-BR" sz="2000" dirty="0" smtClean="0">
                <a:latin typeface="Open Sans Light" pitchFamily="34" charset="0"/>
                <a:ea typeface="Open Sans Light" pitchFamily="34" charset="0"/>
                <a:cs typeface="Open Sans Light" pitchFamily="34" charset="0"/>
              </a:rPr>
              <a:t>. A marca da EDIFPA foi pensada para representar o acesso ao conhecimento  produzido na Amazônia que a editora busca suprir. </a:t>
            </a:r>
            <a:endParaRPr lang="pt-BR" sz="2800" dirty="0">
              <a:latin typeface="Open Sans Light" pitchFamily="34" charset="0"/>
              <a:ea typeface="Open Sans Light" pitchFamily="34" charset="0"/>
              <a:cs typeface="Open Sans Light" pitchFamily="34" charset="0"/>
            </a:endParaRPr>
          </a:p>
        </p:txBody>
      </p:sp>
    </p:spTree>
  </p:cSld>
  <p:clrMapOvr>
    <a:masterClrMapping/>
  </p:clrMapOvr>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descr="background@4x-100.jpg"/>
          <p:cNvPicPr>
            <a:picLocks noChangeAspect="1"/>
          </p:cNvPicPr>
          <p:nvPr/>
        </p:nvPicPr>
        <p:blipFill>
          <a:blip r:embed="rId2" cstate="print"/>
          <a:stretch>
            <a:fillRect/>
          </a:stretch>
        </p:blipFill>
        <p:spPr>
          <a:xfrm>
            <a:off x="0" y="0"/>
            <a:ext cx="9144000" cy="6859679"/>
          </a:xfrm>
          <a:prstGeom prst="rect">
            <a:avLst/>
          </a:prstGeom>
        </p:spPr>
      </p:pic>
      <p:pic>
        <p:nvPicPr>
          <p:cNvPr id="14" name="Imagem 13" descr="background@4x-100.jpg"/>
          <p:cNvPicPr>
            <a:picLocks noChangeAspect="1"/>
          </p:cNvPicPr>
          <p:nvPr/>
        </p:nvPicPr>
        <p:blipFill>
          <a:blip r:embed="rId2" cstate="print"/>
          <a:stretch>
            <a:fillRect/>
          </a:stretch>
        </p:blipFill>
        <p:spPr>
          <a:xfrm>
            <a:off x="0" y="-1679"/>
            <a:ext cx="9144000" cy="6859679"/>
          </a:xfrm>
          <a:prstGeom prst="rect">
            <a:avLst/>
          </a:prstGeom>
        </p:spPr>
      </p:pic>
      <p:sp>
        <p:nvSpPr>
          <p:cNvPr id="5" name="Retângulo de cantos arredondados 4"/>
          <p:cNvSpPr/>
          <p:nvPr/>
        </p:nvSpPr>
        <p:spPr>
          <a:xfrm>
            <a:off x="-108520" y="764704"/>
            <a:ext cx="5256584" cy="1008112"/>
          </a:xfrm>
          <a:prstGeom prst="roundRect">
            <a:avLst/>
          </a:prstGeom>
          <a:ln/>
        </p:spPr>
        <p:style>
          <a:lnRef idx="1">
            <a:schemeClr val="accent3"/>
          </a:lnRef>
          <a:fillRef idx="3">
            <a:schemeClr val="accent3"/>
          </a:fillRef>
          <a:effectRef idx="2">
            <a:schemeClr val="accent3"/>
          </a:effectRef>
          <a:fontRef idx="minor">
            <a:schemeClr val="lt1"/>
          </a:fontRef>
        </p:style>
        <p:txBody>
          <a:bodyPr rtlCol="0" anchor="ctr"/>
          <a:lstStyle/>
          <a:p>
            <a:r>
              <a:rPr lang="pt-BR" sz="2400" dirty="0" smtClean="0">
                <a:latin typeface="Open Sans" pitchFamily="34" charset="0"/>
                <a:ea typeface="Open Sans" pitchFamily="34" charset="0"/>
                <a:cs typeface="Open Sans" pitchFamily="34" charset="0"/>
              </a:rPr>
              <a:t>  Identidade</a:t>
            </a:r>
            <a:endParaRPr lang="pt-BR" sz="2400" dirty="0">
              <a:latin typeface="Open Sans" pitchFamily="34" charset="0"/>
              <a:ea typeface="Open Sans" pitchFamily="34" charset="0"/>
              <a:cs typeface="Open Sans" pitchFamily="34" charset="0"/>
            </a:endParaRPr>
          </a:p>
        </p:txBody>
      </p:sp>
      <p:pic>
        <p:nvPicPr>
          <p:cNvPr id="6" name="Imagem 5" descr="editora_vertical.png"/>
          <p:cNvPicPr>
            <a:picLocks noChangeAspect="1"/>
          </p:cNvPicPr>
          <p:nvPr/>
        </p:nvPicPr>
        <p:blipFill>
          <a:blip r:embed="rId3" cstate="print"/>
          <a:stretch>
            <a:fillRect/>
          </a:stretch>
        </p:blipFill>
        <p:spPr>
          <a:xfrm>
            <a:off x="2267744" y="1988840"/>
            <a:ext cx="4394185" cy="4405719"/>
          </a:xfrm>
          <a:prstGeom prst="rect">
            <a:avLst/>
          </a:prstGeom>
        </p:spPr>
      </p:pic>
    </p:spTree>
  </p:cSld>
  <p:clrMapOvr>
    <a:masterClrMapping/>
  </p:clrMapOvr>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descr="background@4x-100.jpg"/>
          <p:cNvPicPr>
            <a:picLocks noChangeAspect="1"/>
          </p:cNvPicPr>
          <p:nvPr/>
        </p:nvPicPr>
        <p:blipFill>
          <a:blip r:embed="rId2" cstate="print"/>
          <a:stretch>
            <a:fillRect/>
          </a:stretch>
        </p:blipFill>
        <p:spPr>
          <a:xfrm>
            <a:off x="0" y="0"/>
            <a:ext cx="9144000" cy="6859679"/>
          </a:xfrm>
          <a:prstGeom prst="rect">
            <a:avLst/>
          </a:prstGeom>
        </p:spPr>
      </p:pic>
      <p:pic>
        <p:nvPicPr>
          <p:cNvPr id="14" name="Imagem 13" descr="background@4x-100.jpg"/>
          <p:cNvPicPr>
            <a:picLocks noChangeAspect="1"/>
          </p:cNvPicPr>
          <p:nvPr/>
        </p:nvPicPr>
        <p:blipFill>
          <a:blip r:embed="rId2" cstate="print"/>
          <a:stretch>
            <a:fillRect/>
          </a:stretch>
        </p:blipFill>
        <p:spPr>
          <a:xfrm>
            <a:off x="0" y="-1679"/>
            <a:ext cx="9144000" cy="6859679"/>
          </a:xfrm>
          <a:prstGeom prst="rect">
            <a:avLst/>
          </a:prstGeom>
        </p:spPr>
      </p:pic>
      <p:sp>
        <p:nvSpPr>
          <p:cNvPr id="5" name="Retângulo de cantos arredondados 4"/>
          <p:cNvSpPr/>
          <p:nvPr/>
        </p:nvSpPr>
        <p:spPr>
          <a:xfrm>
            <a:off x="-108520" y="764704"/>
            <a:ext cx="5256584" cy="1008112"/>
          </a:xfrm>
          <a:prstGeom prst="roundRect">
            <a:avLst/>
          </a:prstGeom>
          <a:ln/>
        </p:spPr>
        <p:style>
          <a:lnRef idx="1">
            <a:schemeClr val="accent3"/>
          </a:lnRef>
          <a:fillRef idx="3">
            <a:schemeClr val="accent3"/>
          </a:fillRef>
          <a:effectRef idx="2">
            <a:schemeClr val="accent3"/>
          </a:effectRef>
          <a:fontRef idx="minor">
            <a:schemeClr val="lt1"/>
          </a:fontRef>
        </p:style>
        <p:txBody>
          <a:bodyPr rtlCol="0" anchor="ctr"/>
          <a:lstStyle/>
          <a:p>
            <a:r>
              <a:rPr lang="pt-BR" sz="2400" dirty="0" smtClean="0">
                <a:latin typeface="Open Sans" pitchFamily="34" charset="0"/>
                <a:ea typeface="Open Sans" pitchFamily="34" charset="0"/>
                <a:cs typeface="Open Sans" pitchFamily="34" charset="0"/>
              </a:rPr>
              <a:t>  Identidade</a:t>
            </a:r>
            <a:endParaRPr lang="pt-BR" sz="2400" dirty="0">
              <a:latin typeface="Open Sans" pitchFamily="34" charset="0"/>
              <a:ea typeface="Open Sans" pitchFamily="34" charset="0"/>
              <a:cs typeface="Open Sans" pitchFamily="34" charset="0"/>
            </a:endParaRPr>
          </a:p>
        </p:txBody>
      </p:sp>
      <p:sp>
        <p:nvSpPr>
          <p:cNvPr id="7" name="Título 1"/>
          <p:cNvSpPr>
            <a:spLocks noGrp="1"/>
          </p:cNvSpPr>
          <p:nvPr>
            <p:ph type="ctrTitle"/>
          </p:nvPr>
        </p:nvSpPr>
        <p:spPr>
          <a:xfrm>
            <a:off x="4499992" y="1916832"/>
            <a:ext cx="4316016" cy="2880320"/>
          </a:xfrm>
        </p:spPr>
        <p:txBody>
          <a:bodyPr>
            <a:normAutofit/>
          </a:bodyPr>
          <a:lstStyle/>
          <a:p>
            <a:pPr algn="l">
              <a:lnSpc>
                <a:spcPct val="150000"/>
              </a:lnSpc>
            </a:pPr>
            <a:r>
              <a:rPr lang="pt-BR" sz="2800" b="1" dirty="0" smtClean="0">
                <a:latin typeface="Open Sans Semibold" pitchFamily="34" charset="0"/>
                <a:ea typeface="Open Sans Semibold" pitchFamily="34" charset="0"/>
                <a:cs typeface="Open Sans Semibold" pitchFamily="34" charset="0"/>
              </a:rPr>
              <a:t>Aplicação horizontal</a:t>
            </a:r>
            <a:br>
              <a:rPr lang="pt-BR" sz="2800" b="1" dirty="0" smtClean="0">
                <a:latin typeface="Open Sans Semibold" pitchFamily="34" charset="0"/>
                <a:ea typeface="Open Sans Semibold" pitchFamily="34" charset="0"/>
                <a:cs typeface="Open Sans Semibold" pitchFamily="34" charset="0"/>
              </a:rPr>
            </a:br>
            <a:r>
              <a:rPr lang="pt-BR" sz="1400" dirty="0" smtClean="0">
                <a:latin typeface="Open Sans Light" pitchFamily="34" charset="0"/>
                <a:ea typeface="Open Sans Light" pitchFamily="34" charset="0"/>
                <a:cs typeface="Open Sans Light" pitchFamily="34" charset="0"/>
              </a:rPr>
              <a:t>A marca da EDIFPA apresenta duas assinaturas horizontais. É possível utilizar também a aplicação na forma contraída com a sigla em caixa alta. </a:t>
            </a:r>
            <a:endParaRPr lang="pt-BR" sz="1400" dirty="0">
              <a:latin typeface="Open Sans Light" pitchFamily="34" charset="0"/>
              <a:ea typeface="Open Sans Light" pitchFamily="34" charset="0"/>
              <a:cs typeface="Open Sans Light" pitchFamily="34" charset="0"/>
            </a:endParaRPr>
          </a:p>
        </p:txBody>
      </p:sp>
      <p:pic>
        <p:nvPicPr>
          <p:cNvPr id="8" name="Picture 2" descr="C:\Marca editora\edifpa1_png.png"/>
          <p:cNvPicPr>
            <a:picLocks noChangeAspect="1" noChangeArrowheads="1"/>
          </p:cNvPicPr>
          <p:nvPr/>
        </p:nvPicPr>
        <p:blipFill>
          <a:blip r:embed="rId3" cstate="print"/>
          <a:srcRect/>
          <a:stretch>
            <a:fillRect/>
          </a:stretch>
        </p:blipFill>
        <p:spPr bwMode="auto">
          <a:xfrm>
            <a:off x="899592" y="2420888"/>
            <a:ext cx="3290461" cy="1400343"/>
          </a:xfrm>
          <a:prstGeom prst="rect">
            <a:avLst/>
          </a:prstGeom>
          <a:noFill/>
        </p:spPr>
      </p:pic>
      <p:pic>
        <p:nvPicPr>
          <p:cNvPr id="9" name="Picture 3" descr="C:\Marca editora\edifpa2_png.png"/>
          <p:cNvPicPr>
            <a:picLocks noChangeAspect="1" noChangeArrowheads="1"/>
          </p:cNvPicPr>
          <p:nvPr/>
        </p:nvPicPr>
        <p:blipFill>
          <a:blip r:embed="rId4" cstate="print"/>
          <a:srcRect/>
          <a:stretch>
            <a:fillRect/>
          </a:stretch>
        </p:blipFill>
        <p:spPr bwMode="auto">
          <a:xfrm>
            <a:off x="899592" y="4437112"/>
            <a:ext cx="2736304" cy="1400343"/>
          </a:xfrm>
          <a:prstGeom prst="rect">
            <a:avLst/>
          </a:prstGeom>
          <a:noFill/>
        </p:spPr>
      </p:pic>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descr="background@4x-100.jpg"/>
          <p:cNvPicPr>
            <a:picLocks noChangeAspect="1"/>
          </p:cNvPicPr>
          <p:nvPr/>
        </p:nvPicPr>
        <p:blipFill>
          <a:blip r:embed="rId2" cstate="print"/>
          <a:stretch>
            <a:fillRect/>
          </a:stretch>
        </p:blipFill>
        <p:spPr>
          <a:xfrm>
            <a:off x="0" y="0"/>
            <a:ext cx="9144000" cy="6859679"/>
          </a:xfrm>
          <a:prstGeom prst="rect">
            <a:avLst/>
          </a:prstGeom>
        </p:spPr>
      </p:pic>
      <p:sp>
        <p:nvSpPr>
          <p:cNvPr id="5" name="Retângulo de cantos arredondados 4"/>
          <p:cNvSpPr/>
          <p:nvPr/>
        </p:nvSpPr>
        <p:spPr>
          <a:xfrm>
            <a:off x="-108520" y="764704"/>
            <a:ext cx="5256584" cy="1008112"/>
          </a:xfrm>
          <a:prstGeom prst="roundRect">
            <a:avLst/>
          </a:prstGeom>
          <a:ln/>
        </p:spPr>
        <p:style>
          <a:lnRef idx="1">
            <a:schemeClr val="accent3"/>
          </a:lnRef>
          <a:fillRef idx="3">
            <a:schemeClr val="accent3"/>
          </a:fillRef>
          <a:effectRef idx="2">
            <a:schemeClr val="accent3"/>
          </a:effectRef>
          <a:fontRef idx="minor">
            <a:schemeClr val="lt1"/>
          </a:fontRef>
        </p:style>
        <p:txBody>
          <a:bodyPr rtlCol="0" anchor="ctr"/>
          <a:lstStyle/>
          <a:p>
            <a:r>
              <a:rPr lang="pt-BR" sz="2400" dirty="0" smtClean="0">
                <a:latin typeface="Open Sans" pitchFamily="34" charset="0"/>
                <a:ea typeface="Open Sans" pitchFamily="34" charset="0"/>
                <a:cs typeface="Open Sans" pitchFamily="34" charset="0"/>
              </a:rPr>
              <a:t>  Sobre a EDIFPA </a:t>
            </a:r>
            <a:endParaRPr lang="pt-BR" sz="2400" dirty="0">
              <a:latin typeface="Open Sans" pitchFamily="34" charset="0"/>
              <a:ea typeface="Open Sans" pitchFamily="34" charset="0"/>
              <a:cs typeface="Open Sans" pitchFamily="34" charset="0"/>
            </a:endParaRPr>
          </a:p>
        </p:txBody>
      </p:sp>
      <p:sp>
        <p:nvSpPr>
          <p:cNvPr id="6" name="CaixaDeTexto 5"/>
          <p:cNvSpPr txBox="1"/>
          <p:nvPr/>
        </p:nvSpPr>
        <p:spPr>
          <a:xfrm>
            <a:off x="1547664" y="2402885"/>
            <a:ext cx="6984776" cy="2862322"/>
          </a:xfrm>
          <a:prstGeom prst="rect">
            <a:avLst/>
          </a:prstGeom>
          <a:noFill/>
        </p:spPr>
        <p:txBody>
          <a:bodyPr wrap="square" rtlCol="0">
            <a:spAutoFit/>
          </a:bodyPr>
          <a:lstStyle/>
          <a:p>
            <a:pPr algn="just">
              <a:lnSpc>
                <a:spcPct val="150000"/>
              </a:lnSpc>
            </a:pPr>
            <a:r>
              <a:rPr lang="pt-BR" sz="2000" u="sng" dirty="0" smtClean="0">
                <a:latin typeface="Open Sans Light" pitchFamily="34" charset="0"/>
                <a:ea typeface="Open Sans Light" pitchFamily="34" charset="0"/>
                <a:cs typeface="Open Sans Light" pitchFamily="34" charset="0"/>
              </a:rPr>
              <a:t>RESOLUÇÃO 200/2015 – CONSUP</a:t>
            </a:r>
          </a:p>
          <a:p>
            <a:pPr algn="just">
              <a:lnSpc>
                <a:spcPct val="150000"/>
              </a:lnSpc>
            </a:pPr>
            <a:r>
              <a:rPr lang="pt-BR" sz="2000" dirty="0" smtClean="0">
                <a:latin typeface="Open Sans Light" pitchFamily="34" charset="0"/>
                <a:ea typeface="Open Sans Light" pitchFamily="34" charset="0"/>
                <a:cs typeface="Open Sans Light" pitchFamily="34" charset="0"/>
              </a:rPr>
              <a:t>Compete à EDIFPA editar ou coeditar, publicar e divulgar trabalhos relacionados ao ensino, à pesquisa, à extensão, à pós-graduação e à inovação. A EDIFPA tem competência sobre o mérito, o exercício e a gestão dos projetos de publicação no âmbito do IFPA.</a:t>
            </a:r>
            <a:endParaRPr lang="pt-BR" sz="2000" dirty="0">
              <a:latin typeface="Open Sans Light" pitchFamily="34" charset="0"/>
              <a:ea typeface="Open Sans Light" pitchFamily="34" charset="0"/>
              <a:cs typeface="Open Sans Light" pitchFamily="34" charset="0"/>
            </a:endParaRPr>
          </a:p>
        </p:txBody>
      </p:sp>
    </p:spTree>
  </p:cSld>
  <p:clrMapOvr>
    <a:masterClrMapping/>
  </p:clrMapOvr>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descr="background@4x-100.jpg"/>
          <p:cNvPicPr>
            <a:picLocks noChangeAspect="1"/>
          </p:cNvPicPr>
          <p:nvPr/>
        </p:nvPicPr>
        <p:blipFill>
          <a:blip r:embed="rId2" cstate="print"/>
          <a:stretch>
            <a:fillRect/>
          </a:stretch>
        </p:blipFill>
        <p:spPr>
          <a:xfrm>
            <a:off x="0" y="0"/>
            <a:ext cx="9144000" cy="6859679"/>
          </a:xfrm>
          <a:prstGeom prst="rect">
            <a:avLst/>
          </a:prstGeom>
        </p:spPr>
      </p:pic>
      <p:pic>
        <p:nvPicPr>
          <p:cNvPr id="14" name="Imagem 13" descr="background@4x-100.jpg"/>
          <p:cNvPicPr>
            <a:picLocks noChangeAspect="1"/>
          </p:cNvPicPr>
          <p:nvPr/>
        </p:nvPicPr>
        <p:blipFill>
          <a:blip r:embed="rId2" cstate="print"/>
          <a:stretch>
            <a:fillRect/>
          </a:stretch>
        </p:blipFill>
        <p:spPr>
          <a:xfrm>
            <a:off x="0" y="-1679"/>
            <a:ext cx="9144000" cy="6859679"/>
          </a:xfrm>
          <a:prstGeom prst="rect">
            <a:avLst/>
          </a:prstGeom>
        </p:spPr>
      </p:pic>
      <p:sp>
        <p:nvSpPr>
          <p:cNvPr id="5" name="Retângulo de cantos arredondados 4"/>
          <p:cNvSpPr/>
          <p:nvPr/>
        </p:nvSpPr>
        <p:spPr>
          <a:xfrm>
            <a:off x="-108520" y="764704"/>
            <a:ext cx="5256584" cy="1008112"/>
          </a:xfrm>
          <a:prstGeom prst="roundRect">
            <a:avLst/>
          </a:prstGeom>
          <a:ln/>
        </p:spPr>
        <p:style>
          <a:lnRef idx="1">
            <a:schemeClr val="accent3"/>
          </a:lnRef>
          <a:fillRef idx="3">
            <a:schemeClr val="accent3"/>
          </a:fillRef>
          <a:effectRef idx="2">
            <a:schemeClr val="accent3"/>
          </a:effectRef>
          <a:fontRef idx="minor">
            <a:schemeClr val="lt1"/>
          </a:fontRef>
        </p:style>
        <p:txBody>
          <a:bodyPr rtlCol="0" anchor="ctr"/>
          <a:lstStyle/>
          <a:p>
            <a:r>
              <a:rPr lang="pt-BR" sz="2400" dirty="0" smtClean="0">
                <a:latin typeface="Open Sans" pitchFamily="34" charset="0"/>
                <a:ea typeface="Open Sans" pitchFamily="34" charset="0"/>
                <a:cs typeface="Open Sans" pitchFamily="34" charset="0"/>
              </a:rPr>
              <a:t>  Identidade</a:t>
            </a:r>
            <a:endParaRPr lang="pt-BR" sz="2400" dirty="0">
              <a:latin typeface="Open Sans" pitchFamily="34" charset="0"/>
              <a:ea typeface="Open Sans" pitchFamily="34" charset="0"/>
              <a:cs typeface="Open Sans" pitchFamily="34" charset="0"/>
            </a:endParaRPr>
          </a:p>
        </p:txBody>
      </p:sp>
      <p:sp>
        <p:nvSpPr>
          <p:cNvPr id="11" name="Título 1"/>
          <p:cNvSpPr>
            <a:spLocks noGrp="1"/>
          </p:cNvSpPr>
          <p:nvPr>
            <p:ph type="ctrTitle"/>
          </p:nvPr>
        </p:nvSpPr>
        <p:spPr>
          <a:xfrm>
            <a:off x="4067944" y="1844824"/>
            <a:ext cx="4388024" cy="2880320"/>
          </a:xfrm>
        </p:spPr>
        <p:txBody>
          <a:bodyPr>
            <a:normAutofit/>
          </a:bodyPr>
          <a:lstStyle/>
          <a:p>
            <a:pPr algn="l">
              <a:lnSpc>
                <a:spcPct val="150000"/>
              </a:lnSpc>
            </a:pPr>
            <a:r>
              <a:rPr lang="pt-BR" sz="2800" b="1" dirty="0" smtClean="0">
                <a:latin typeface="Open Sans Semibold" pitchFamily="34" charset="0"/>
                <a:ea typeface="Open Sans Semibold" pitchFamily="34" charset="0"/>
                <a:cs typeface="Open Sans Semibold" pitchFamily="34" charset="0"/>
              </a:rPr>
              <a:t>Aplicação vertical</a:t>
            </a:r>
            <a:r>
              <a:rPr lang="pt-BR" sz="2800" b="1" dirty="0" smtClean="0">
                <a:latin typeface="Open Sans Light" pitchFamily="34" charset="0"/>
                <a:ea typeface="Open Sans Light" pitchFamily="34" charset="0"/>
                <a:cs typeface="Open Sans Light" pitchFamily="34" charset="0"/>
              </a:rPr>
              <a:t/>
            </a:r>
            <a:br>
              <a:rPr lang="pt-BR" sz="2800" b="1" dirty="0" smtClean="0">
                <a:latin typeface="Open Sans Light" pitchFamily="34" charset="0"/>
                <a:ea typeface="Open Sans Light" pitchFamily="34" charset="0"/>
                <a:cs typeface="Open Sans Light" pitchFamily="34" charset="0"/>
              </a:rPr>
            </a:br>
            <a:r>
              <a:rPr lang="pt-BR" sz="1400" dirty="0" smtClean="0">
                <a:latin typeface="Open Sans Light" pitchFamily="34" charset="0"/>
                <a:ea typeface="Open Sans Light" pitchFamily="34" charset="0"/>
                <a:cs typeface="Open Sans Light" pitchFamily="34" charset="0"/>
              </a:rPr>
              <a:t>A marca da EDIFPA apresenta duas assinaturas verticais. É possível utilizar também a aplicação na forma contraída com a sigla em caixa alta. </a:t>
            </a:r>
            <a:endParaRPr lang="pt-BR" sz="1400" dirty="0">
              <a:latin typeface="Open Sans Light" pitchFamily="34" charset="0"/>
              <a:ea typeface="Open Sans Light" pitchFamily="34" charset="0"/>
              <a:cs typeface="Open Sans Light" pitchFamily="34" charset="0"/>
            </a:endParaRPr>
          </a:p>
        </p:txBody>
      </p:sp>
      <p:pic>
        <p:nvPicPr>
          <p:cNvPr id="12" name="Picture 4" descr="C:\Marca editora\edifpa3_png.png"/>
          <p:cNvPicPr>
            <a:picLocks noChangeAspect="1" noChangeArrowheads="1"/>
          </p:cNvPicPr>
          <p:nvPr/>
        </p:nvPicPr>
        <p:blipFill>
          <a:blip r:embed="rId3" cstate="print"/>
          <a:srcRect/>
          <a:stretch>
            <a:fillRect/>
          </a:stretch>
        </p:blipFill>
        <p:spPr bwMode="auto">
          <a:xfrm>
            <a:off x="1691680" y="2492896"/>
            <a:ext cx="1728192" cy="1732728"/>
          </a:xfrm>
          <a:prstGeom prst="rect">
            <a:avLst/>
          </a:prstGeom>
          <a:noFill/>
        </p:spPr>
      </p:pic>
      <p:pic>
        <p:nvPicPr>
          <p:cNvPr id="13" name="Picture 5" descr="C:\Marca editora\edifpa4_png.png"/>
          <p:cNvPicPr>
            <a:picLocks noChangeAspect="1" noChangeArrowheads="1"/>
          </p:cNvPicPr>
          <p:nvPr/>
        </p:nvPicPr>
        <p:blipFill>
          <a:blip r:embed="rId4" cstate="print"/>
          <a:srcRect/>
          <a:stretch>
            <a:fillRect/>
          </a:stretch>
        </p:blipFill>
        <p:spPr bwMode="auto">
          <a:xfrm>
            <a:off x="1691680" y="4509120"/>
            <a:ext cx="1728192" cy="1730461"/>
          </a:xfrm>
          <a:prstGeom prst="rect">
            <a:avLst/>
          </a:prstGeom>
          <a:noFill/>
        </p:spPr>
      </p:pic>
    </p:spTree>
  </p:cSld>
  <p:clrMapOvr>
    <a:masterClrMapping/>
  </p:clrMapOvr>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descr="background@4x-100.jpg"/>
          <p:cNvPicPr>
            <a:picLocks noChangeAspect="1"/>
          </p:cNvPicPr>
          <p:nvPr/>
        </p:nvPicPr>
        <p:blipFill>
          <a:blip r:embed="rId2" cstate="print"/>
          <a:stretch>
            <a:fillRect/>
          </a:stretch>
        </p:blipFill>
        <p:spPr>
          <a:xfrm>
            <a:off x="0" y="0"/>
            <a:ext cx="9144000" cy="6859679"/>
          </a:xfrm>
          <a:prstGeom prst="rect">
            <a:avLst/>
          </a:prstGeom>
        </p:spPr>
      </p:pic>
      <p:pic>
        <p:nvPicPr>
          <p:cNvPr id="14" name="Imagem 13" descr="background@4x-100.jpg"/>
          <p:cNvPicPr>
            <a:picLocks noChangeAspect="1"/>
          </p:cNvPicPr>
          <p:nvPr/>
        </p:nvPicPr>
        <p:blipFill>
          <a:blip r:embed="rId2" cstate="print"/>
          <a:stretch>
            <a:fillRect/>
          </a:stretch>
        </p:blipFill>
        <p:spPr>
          <a:xfrm>
            <a:off x="0" y="-1679"/>
            <a:ext cx="9144000" cy="6859679"/>
          </a:xfrm>
          <a:prstGeom prst="rect">
            <a:avLst/>
          </a:prstGeom>
        </p:spPr>
      </p:pic>
      <p:sp>
        <p:nvSpPr>
          <p:cNvPr id="5" name="Retângulo de cantos arredondados 4"/>
          <p:cNvSpPr/>
          <p:nvPr/>
        </p:nvSpPr>
        <p:spPr>
          <a:xfrm>
            <a:off x="-108520" y="764704"/>
            <a:ext cx="5256584" cy="1008112"/>
          </a:xfrm>
          <a:prstGeom prst="roundRect">
            <a:avLst/>
          </a:prstGeom>
          <a:ln/>
        </p:spPr>
        <p:style>
          <a:lnRef idx="1">
            <a:schemeClr val="accent3"/>
          </a:lnRef>
          <a:fillRef idx="3">
            <a:schemeClr val="accent3"/>
          </a:fillRef>
          <a:effectRef idx="2">
            <a:schemeClr val="accent3"/>
          </a:effectRef>
          <a:fontRef idx="minor">
            <a:schemeClr val="lt1"/>
          </a:fontRef>
        </p:style>
        <p:txBody>
          <a:bodyPr rtlCol="0" anchor="ctr"/>
          <a:lstStyle/>
          <a:p>
            <a:r>
              <a:rPr lang="pt-BR" sz="2400" dirty="0" smtClean="0">
                <a:latin typeface="Open Sans" pitchFamily="34" charset="0"/>
                <a:ea typeface="Open Sans" pitchFamily="34" charset="0"/>
                <a:cs typeface="Open Sans" pitchFamily="34" charset="0"/>
              </a:rPr>
              <a:t>  Identidade</a:t>
            </a:r>
            <a:endParaRPr lang="pt-BR" sz="2400" dirty="0">
              <a:latin typeface="Open Sans" pitchFamily="34" charset="0"/>
              <a:ea typeface="Open Sans" pitchFamily="34" charset="0"/>
              <a:cs typeface="Open Sans" pitchFamily="34" charset="0"/>
            </a:endParaRPr>
          </a:p>
        </p:txBody>
      </p:sp>
      <p:pic>
        <p:nvPicPr>
          <p:cNvPr id="15" name="Imagem 14" descr="marca_pagina.png"/>
          <p:cNvPicPr>
            <a:picLocks noChangeAspect="1"/>
          </p:cNvPicPr>
          <p:nvPr/>
        </p:nvPicPr>
        <p:blipFill>
          <a:blip r:embed="rId3" cstate="print"/>
          <a:stretch>
            <a:fillRect/>
          </a:stretch>
        </p:blipFill>
        <p:spPr>
          <a:xfrm>
            <a:off x="2483768" y="1844824"/>
            <a:ext cx="4230301" cy="4652289"/>
          </a:xfrm>
          <a:prstGeom prst="rect">
            <a:avLst/>
          </a:prstGeom>
          <a:ln>
            <a:noFill/>
          </a:ln>
          <a:effectLst>
            <a:outerShdw blurRad="292100" dist="139700" dir="2700000" algn="tl" rotWithShape="0">
              <a:srgbClr val="333333">
                <a:alpha val="65000"/>
              </a:srgbClr>
            </a:outerShdw>
          </a:effectLst>
        </p:spPr>
      </p:pic>
    </p:spTree>
  </p:cSld>
  <p:clrMapOvr>
    <a:masterClrMapping/>
  </p:clrMapOvr>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descr="background@4x-100.jpg"/>
          <p:cNvPicPr>
            <a:picLocks noChangeAspect="1"/>
          </p:cNvPicPr>
          <p:nvPr/>
        </p:nvPicPr>
        <p:blipFill>
          <a:blip r:embed="rId2" cstate="print"/>
          <a:stretch>
            <a:fillRect/>
          </a:stretch>
        </p:blipFill>
        <p:spPr>
          <a:xfrm>
            <a:off x="0" y="0"/>
            <a:ext cx="9144000" cy="6859679"/>
          </a:xfrm>
          <a:prstGeom prst="rect">
            <a:avLst/>
          </a:prstGeom>
        </p:spPr>
      </p:pic>
      <p:pic>
        <p:nvPicPr>
          <p:cNvPr id="14" name="Imagem 13" descr="background@4x-100.jpg"/>
          <p:cNvPicPr>
            <a:picLocks noChangeAspect="1"/>
          </p:cNvPicPr>
          <p:nvPr/>
        </p:nvPicPr>
        <p:blipFill>
          <a:blip r:embed="rId2" cstate="print"/>
          <a:stretch>
            <a:fillRect/>
          </a:stretch>
        </p:blipFill>
        <p:spPr>
          <a:xfrm>
            <a:off x="0" y="-1679"/>
            <a:ext cx="9144000" cy="6859679"/>
          </a:xfrm>
          <a:prstGeom prst="rect">
            <a:avLst/>
          </a:prstGeom>
        </p:spPr>
      </p:pic>
      <p:sp>
        <p:nvSpPr>
          <p:cNvPr id="5" name="Retângulo de cantos arredondados 4"/>
          <p:cNvSpPr/>
          <p:nvPr/>
        </p:nvSpPr>
        <p:spPr>
          <a:xfrm>
            <a:off x="-108520" y="764704"/>
            <a:ext cx="5256584" cy="1008112"/>
          </a:xfrm>
          <a:prstGeom prst="roundRect">
            <a:avLst/>
          </a:prstGeom>
          <a:ln/>
        </p:spPr>
        <p:style>
          <a:lnRef idx="1">
            <a:schemeClr val="accent3"/>
          </a:lnRef>
          <a:fillRef idx="3">
            <a:schemeClr val="accent3"/>
          </a:fillRef>
          <a:effectRef idx="2">
            <a:schemeClr val="accent3"/>
          </a:effectRef>
          <a:fontRef idx="minor">
            <a:schemeClr val="lt1"/>
          </a:fontRef>
        </p:style>
        <p:txBody>
          <a:bodyPr rtlCol="0" anchor="ctr"/>
          <a:lstStyle/>
          <a:p>
            <a:r>
              <a:rPr lang="pt-BR" sz="2400" dirty="0" smtClean="0">
                <a:latin typeface="Open Sans" pitchFamily="34" charset="0"/>
                <a:ea typeface="Open Sans" pitchFamily="34" charset="0"/>
                <a:cs typeface="Open Sans" pitchFamily="34" charset="0"/>
              </a:rPr>
              <a:t>  Identidade</a:t>
            </a:r>
            <a:endParaRPr lang="pt-BR" sz="2400" dirty="0">
              <a:latin typeface="Open Sans" pitchFamily="34" charset="0"/>
              <a:ea typeface="Open Sans" pitchFamily="34" charset="0"/>
              <a:cs typeface="Open Sans" pitchFamily="34" charset="0"/>
            </a:endParaRPr>
          </a:p>
        </p:txBody>
      </p:sp>
      <p:pic>
        <p:nvPicPr>
          <p:cNvPr id="9" name="Imagem 8" descr="bloco_notas.png"/>
          <p:cNvPicPr>
            <a:picLocks noChangeAspect="1"/>
          </p:cNvPicPr>
          <p:nvPr/>
        </p:nvPicPr>
        <p:blipFill>
          <a:blip r:embed="rId3" cstate="print"/>
          <a:stretch>
            <a:fillRect/>
          </a:stretch>
        </p:blipFill>
        <p:spPr>
          <a:xfrm>
            <a:off x="1475656" y="2204864"/>
            <a:ext cx="2952328" cy="4087838"/>
          </a:xfrm>
          <a:prstGeom prst="rect">
            <a:avLst/>
          </a:prstGeom>
          <a:ln>
            <a:noFill/>
          </a:ln>
          <a:effectLst>
            <a:outerShdw blurRad="292100" dist="139700" dir="2700000" algn="tl" rotWithShape="0">
              <a:srgbClr val="333333">
                <a:alpha val="65000"/>
              </a:srgbClr>
            </a:outerShdw>
          </a:effectLst>
        </p:spPr>
      </p:pic>
      <p:pic>
        <p:nvPicPr>
          <p:cNvPr id="10" name="Imagem 9" descr="caneca.png"/>
          <p:cNvPicPr>
            <a:picLocks noChangeAspect="1"/>
          </p:cNvPicPr>
          <p:nvPr/>
        </p:nvPicPr>
        <p:blipFill>
          <a:blip r:embed="rId4" cstate="print"/>
          <a:stretch>
            <a:fillRect/>
          </a:stretch>
        </p:blipFill>
        <p:spPr>
          <a:xfrm>
            <a:off x="4313921" y="2996952"/>
            <a:ext cx="4830080" cy="2761267"/>
          </a:xfrm>
          <a:prstGeom prst="rect">
            <a:avLst/>
          </a:prstGeom>
        </p:spPr>
      </p:pic>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descr="background@4x-100.jpg"/>
          <p:cNvPicPr>
            <a:picLocks noChangeAspect="1"/>
          </p:cNvPicPr>
          <p:nvPr/>
        </p:nvPicPr>
        <p:blipFill>
          <a:blip r:embed="rId2" cstate="print"/>
          <a:stretch>
            <a:fillRect/>
          </a:stretch>
        </p:blipFill>
        <p:spPr>
          <a:xfrm>
            <a:off x="0" y="0"/>
            <a:ext cx="9144000" cy="6859679"/>
          </a:xfrm>
          <a:prstGeom prst="rect">
            <a:avLst/>
          </a:prstGeom>
        </p:spPr>
      </p:pic>
      <p:sp>
        <p:nvSpPr>
          <p:cNvPr id="6" name="CaixaDeTexto 5"/>
          <p:cNvSpPr txBox="1"/>
          <p:nvPr/>
        </p:nvSpPr>
        <p:spPr>
          <a:xfrm>
            <a:off x="2051720" y="2402885"/>
            <a:ext cx="4824536" cy="954107"/>
          </a:xfrm>
          <a:prstGeom prst="rect">
            <a:avLst/>
          </a:prstGeom>
          <a:noFill/>
        </p:spPr>
        <p:txBody>
          <a:bodyPr wrap="square" rtlCol="0">
            <a:spAutoFit/>
          </a:bodyPr>
          <a:lstStyle/>
          <a:p>
            <a:pPr algn="ctr"/>
            <a:endParaRPr lang="pt-BR" sz="2800" dirty="0" smtClean="0">
              <a:latin typeface="Open Sans" pitchFamily="34" charset="0"/>
              <a:ea typeface="Open Sans" pitchFamily="34" charset="0"/>
              <a:cs typeface="Open Sans" pitchFamily="34" charset="0"/>
            </a:endParaRPr>
          </a:p>
          <a:p>
            <a:pPr algn="ctr"/>
            <a:r>
              <a:rPr lang="pt-BR" sz="2800" dirty="0" smtClean="0">
                <a:latin typeface="Open Sans" pitchFamily="34" charset="0"/>
                <a:ea typeface="Open Sans" pitchFamily="34" charset="0"/>
                <a:cs typeface="Open Sans" pitchFamily="34" charset="0"/>
              </a:rPr>
              <a:t>Organização da EDIFPA</a:t>
            </a:r>
            <a:endParaRPr lang="pt-BR" sz="2800" dirty="0">
              <a:latin typeface="Open Sans" pitchFamily="34" charset="0"/>
              <a:ea typeface="Open Sans" pitchFamily="34" charset="0"/>
              <a:cs typeface="Open Sans" pitchFamily="34" charset="0"/>
            </a:endParaRPr>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descr="background@4x-100.jpg"/>
          <p:cNvPicPr>
            <a:picLocks noChangeAspect="1"/>
          </p:cNvPicPr>
          <p:nvPr/>
        </p:nvPicPr>
        <p:blipFill>
          <a:blip r:embed="rId2" cstate="print"/>
          <a:stretch>
            <a:fillRect/>
          </a:stretch>
        </p:blipFill>
        <p:spPr>
          <a:xfrm>
            <a:off x="0" y="0"/>
            <a:ext cx="9144000" cy="6957392"/>
          </a:xfrm>
          <a:prstGeom prst="rect">
            <a:avLst/>
          </a:prstGeom>
        </p:spPr>
      </p:pic>
      <p:sp>
        <p:nvSpPr>
          <p:cNvPr id="8" name="CaixaDeTexto 7"/>
          <p:cNvSpPr txBox="1"/>
          <p:nvPr/>
        </p:nvSpPr>
        <p:spPr>
          <a:xfrm>
            <a:off x="2771800" y="1196752"/>
            <a:ext cx="3240360" cy="430887"/>
          </a:xfrm>
          <a:prstGeom prst="rect">
            <a:avLst/>
          </a:prstGeom>
          <a:noFill/>
        </p:spPr>
        <p:txBody>
          <a:bodyPr wrap="square" rtlCol="0">
            <a:spAutoFit/>
          </a:bodyPr>
          <a:lstStyle/>
          <a:p>
            <a:pPr algn="ctr"/>
            <a:r>
              <a:rPr lang="pt-BR" sz="1100" dirty="0" smtClean="0">
                <a:latin typeface="Open Sans Light" pitchFamily="34" charset="0"/>
                <a:ea typeface="Open Sans Light" pitchFamily="34" charset="0"/>
                <a:cs typeface="Open Sans Light" pitchFamily="34" charset="0"/>
              </a:rPr>
              <a:t>Ana Paula Palheta Santana</a:t>
            </a:r>
          </a:p>
          <a:p>
            <a:pPr algn="ctr"/>
            <a:r>
              <a:rPr lang="pt-BR" sz="1100" b="1" smtClean="0">
                <a:latin typeface="Open Sans Light" pitchFamily="34" charset="0"/>
                <a:ea typeface="Open Sans Light" pitchFamily="34" charset="0"/>
                <a:cs typeface="Open Sans Light" pitchFamily="34" charset="0"/>
              </a:rPr>
              <a:t>Presidente do Conselho </a:t>
            </a:r>
            <a:r>
              <a:rPr lang="pt-BR" sz="1100" b="1" dirty="0" smtClean="0">
                <a:latin typeface="Open Sans Light" pitchFamily="34" charset="0"/>
                <a:ea typeface="Open Sans Light" pitchFamily="34" charset="0"/>
                <a:cs typeface="Open Sans Light" pitchFamily="34" charset="0"/>
              </a:rPr>
              <a:t>Editorial</a:t>
            </a:r>
            <a:endParaRPr lang="pt-BR" sz="1100" b="1" dirty="0">
              <a:latin typeface="Open Sans Light" pitchFamily="34" charset="0"/>
              <a:ea typeface="Open Sans Light" pitchFamily="34" charset="0"/>
              <a:cs typeface="Open Sans Light" pitchFamily="34" charset="0"/>
            </a:endParaRPr>
          </a:p>
        </p:txBody>
      </p:sp>
      <p:sp>
        <p:nvSpPr>
          <p:cNvPr id="13" name="CaixaDeTexto 12"/>
          <p:cNvSpPr txBox="1"/>
          <p:nvPr/>
        </p:nvSpPr>
        <p:spPr>
          <a:xfrm>
            <a:off x="863588" y="2163023"/>
            <a:ext cx="2304256" cy="3477875"/>
          </a:xfrm>
          <a:prstGeom prst="rect">
            <a:avLst/>
          </a:prstGeom>
          <a:noFill/>
        </p:spPr>
        <p:txBody>
          <a:bodyPr wrap="square" rtlCol="0">
            <a:spAutoFit/>
          </a:bodyPr>
          <a:lstStyle/>
          <a:p>
            <a:pPr algn="ctr"/>
            <a:r>
              <a:rPr lang="pt-BR" sz="1100" b="1" dirty="0" smtClean="0">
                <a:latin typeface="Open Sans Light" pitchFamily="34" charset="0"/>
                <a:ea typeface="Open Sans Light" pitchFamily="34" charset="0"/>
                <a:cs typeface="Open Sans Light" pitchFamily="34" charset="0"/>
              </a:rPr>
              <a:t>Coordenação da Editora</a:t>
            </a:r>
          </a:p>
          <a:p>
            <a:pPr algn="ctr"/>
            <a:endParaRPr lang="pt-BR" sz="1100" b="1" dirty="0" smtClean="0">
              <a:latin typeface="Open Sans Light" pitchFamily="34" charset="0"/>
              <a:ea typeface="Open Sans Light" pitchFamily="34" charset="0"/>
              <a:cs typeface="Open Sans Light" pitchFamily="34" charset="0"/>
            </a:endParaRPr>
          </a:p>
          <a:p>
            <a:pPr algn="ctr"/>
            <a:r>
              <a:rPr lang="pt-BR" sz="1100" dirty="0" smtClean="0">
                <a:latin typeface="Open Sans Light" pitchFamily="34" charset="0"/>
                <a:ea typeface="Open Sans Light" pitchFamily="34" charset="0"/>
                <a:cs typeface="Open Sans Light" pitchFamily="34" charset="0"/>
              </a:rPr>
              <a:t>Valéria dos Santos Dias</a:t>
            </a:r>
          </a:p>
          <a:p>
            <a:pPr algn="ctr"/>
            <a:r>
              <a:rPr lang="pt-BR" sz="1100" b="1" dirty="0" smtClean="0">
                <a:latin typeface="Open Sans Light" pitchFamily="34" charset="0"/>
                <a:ea typeface="Open Sans Light" pitchFamily="34" charset="0"/>
                <a:cs typeface="Open Sans Light" pitchFamily="34" charset="0"/>
              </a:rPr>
              <a:t>Técnica em Assuntos Educacionais</a:t>
            </a:r>
          </a:p>
          <a:p>
            <a:pPr algn="ctr"/>
            <a:endParaRPr lang="pt-BR" sz="1100" b="1" dirty="0" smtClean="0">
              <a:latin typeface="Open Sans Light" pitchFamily="34" charset="0"/>
              <a:ea typeface="Open Sans Light" pitchFamily="34" charset="0"/>
              <a:cs typeface="Open Sans Light" pitchFamily="34" charset="0"/>
            </a:endParaRPr>
          </a:p>
          <a:p>
            <a:pPr algn="ctr"/>
            <a:endParaRPr lang="pt-BR" sz="1100" dirty="0" smtClean="0">
              <a:latin typeface="Open Sans Light" pitchFamily="34" charset="0"/>
              <a:ea typeface="Open Sans Light" pitchFamily="34" charset="0"/>
              <a:cs typeface="Open Sans Light" pitchFamily="34" charset="0"/>
            </a:endParaRPr>
          </a:p>
          <a:p>
            <a:pPr algn="ctr"/>
            <a:endParaRPr lang="pt-BR" sz="1100" dirty="0" smtClean="0">
              <a:latin typeface="Open Sans Light" pitchFamily="34" charset="0"/>
              <a:ea typeface="Open Sans Light" pitchFamily="34" charset="0"/>
              <a:cs typeface="Open Sans Light" pitchFamily="34" charset="0"/>
            </a:endParaRPr>
          </a:p>
          <a:p>
            <a:pPr algn="ctr"/>
            <a:endParaRPr lang="pt-BR" sz="1100" b="1" dirty="0" smtClean="0">
              <a:latin typeface="Open Sans Light" pitchFamily="34" charset="0"/>
              <a:ea typeface="Open Sans Light" pitchFamily="34" charset="0"/>
              <a:cs typeface="Open Sans Light" pitchFamily="34" charset="0"/>
            </a:endParaRPr>
          </a:p>
          <a:p>
            <a:pPr algn="ctr"/>
            <a:r>
              <a:rPr lang="pt-BR" sz="1100" b="1" dirty="0" smtClean="0">
                <a:latin typeface="Open Sans Light" pitchFamily="34" charset="0"/>
                <a:ea typeface="Open Sans Light" pitchFamily="34" charset="0"/>
                <a:cs typeface="Open Sans Light" pitchFamily="34" charset="0"/>
              </a:rPr>
              <a:t>Serviços de Editoração</a:t>
            </a:r>
          </a:p>
          <a:p>
            <a:pPr algn="ctr"/>
            <a:endParaRPr lang="pt-BR" sz="1100" b="1" dirty="0" smtClean="0">
              <a:latin typeface="Open Sans Light" pitchFamily="34" charset="0"/>
              <a:ea typeface="Open Sans Light" pitchFamily="34" charset="0"/>
              <a:cs typeface="Open Sans Light" pitchFamily="34" charset="0"/>
            </a:endParaRPr>
          </a:p>
          <a:p>
            <a:pPr algn="ctr"/>
            <a:r>
              <a:rPr lang="pt-BR" sz="1100" dirty="0" smtClean="0">
                <a:latin typeface="Open Sans Light" pitchFamily="34" charset="0"/>
                <a:ea typeface="Open Sans Light" pitchFamily="34" charset="0"/>
                <a:cs typeface="Open Sans Light" pitchFamily="34" charset="0"/>
              </a:rPr>
              <a:t>Ana Carolina Chagas Marçal</a:t>
            </a:r>
          </a:p>
          <a:p>
            <a:pPr algn="ctr"/>
            <a:r>
              <a:rPr lang="pt-BR" sz="1100" b="1" dirty="0" smtClean="0">
                <a:latin typeface="Open Sans Light" pitchFamily="34" charset="0"/>
                <a:ea typeface="Open Sans Light" pitchFamily="34" charset="0"/>
                <a:cs typeface="Open Sans Light" pitchFamily="34" charset="0"/>
              </a:rPr>
              <a:t>Diagramadora</a:t>
            </a:r>
          </a:p>
          <a:p>
            <a:pPr algn="ctr"/>
            <a:endParaRPr lang="pt-BR" sz="1100" b="1" dirty="0">
              <a:latin typeface="Open Sans Light" pitchFamily="34" charset="0"/>
              <a:ea typeface="Open Sans Light" pitchFamily="34" charset="0"/>
              <a:cs typeface="Open Sans Light" pitchFamily="34" charset="0"/>
            </a:endParaRPr>
          </a:p>
          <a:p>
            <a:pPr algn="ctr"/>
            <a:endParaRPr lang="pt-BR" sz="1100" b="1" dirty="0" smtClean="0">
              <a:latin typeface="Open Sans Light" pitchFamily="34" charset="0"/>
              <a:ea typeface="Open Sans Light" pitchFamily="34" charset="0"/>
              <a:cs typeface="Open Sans Light" pitchFamily="34" charset="0"/>
            </a:endParaRPr>
          </a:p>
          <a:p>
            <a:pPr algn="ctr"/>
            <a:endParaRPr lang="pt-BR" sz="1100" b="1" dirty="0">
              <a:latin typeface="Open Sans Light" pitchFamily="34" charset="0"/>
              <a:ea typeface="Open Sans Light" pitchFamily="34" charset="0"/>
              <a:cs typeface="Open Sans Light" pitchFamily="34" charset="0"/>
            </a:endParaRPr>
          </a:p>
          <a:p>
            <a:pPr algn="ctr"/>
            <a:endParaRPr lang="pt-BR" sz="1100" dirty="0" smtClean="0">
              <a:latin typeface="Open Sans Light" pitchFamily="34" charset="0"/>
              <a:ea typeface="Open Sans Light" pitchFamily="34" charset="0"/>
              <a:cs typeface="Open Sans Light" pitchFamily="34" charset="0"/>
            </a:endParaRPr>
          </a:p>
          <a:p>
            <a:pPr algn="ctr"/>
            <a:r>
              <a:rPr lang="pt-BR" sz="1100" dirty="0" smtClean="0">
                <a:latin typeface="Open Sans Light" pitchFamily="34" charset="0"/>
                <a:ea typeface="Open Sans Light" pitchFamily="34" charset="0"/>
                <a:cs typeface="Open Sans Light" pitchFamily="34" charset="0"/>
              </a:rPr>
              <a:t>Gabriela Negrão Costa</a:t>
            </a:r>
            <a:endParaRPr lang="pt-BR" sz="1100" dirty="0">
              <a:latin typeface="Open Sans Light" pitchFamily="34" charset="0"/>
              <a:ea typeface="Open Sans Light" pitchFamily="34" charset="0"/>
              <a:cs typeface="Open Sans Light" pitchFamily="34" charset="0"/>
            </a:endParaRPr>
          </a:p>
          <a:p>
            <a:pPr algn="ctr"/>
            <a:r>
              <a:rPr lang="pt-BR" sz="1100" b="1" dirty="0" smtClean="0">
                <a:latin typeface="Open Sans Light" pitchFamily="34" charset="0"/>
                <a:ea typeface="Open Sans Light" pitchFamily="34" charset="0"/>
                <a:cs typeface="Open Sans Light" pitchFamily="34" charset="0"/>
              </a:rPr>
              <a:t>Programadora Visual</a:t>
            </a:r>
            <a:endParaRPr lang="pt-BR" sz="1100" b="1" dirty="0">
              <a:latin typeface="Open Sans Light" pitchFamily="34" charset="0"/>
              <a:ea typeface="Open Sans Light" pitchFamily="34" charset="0"/>
              <a:cs typeface="Open Sans Light" pitchFamily="34" charset="0"/>
            </a:endParaRPr>
          </a:p>
          <a:p>
            <a:pPr algn="ctr"/>
            <a:endParaRPr lang="pt-BR" sz="1100" b="1" dirty="0" smtClean="0">
              <a:latin typeface="Open Sans Light" pitchFamily="34" charset="0"/>
              <a:ea typeface="Open Sans Light" pitchFamily="34" charset="0"/>
              <a:cs typeface="Open Sans Light" pitchFamily="34" charset="0"/>
            </a:endParaRPr>
          </a:p>
        </p:txBody>
      </p:sp>
      <p:sp>
        <p:nvSpPr>
          <p:cNvPr id="14" name="CaixaDeTexto 13"/>
          <p:cNvSpPr txBox="1"/>
          <p:nvPr/>
        </p:nvSpPr>
        <p:spPr>
          <a:xfrm>
            <a:off x="5868144" y="2161887"/>
            <a:ext cx="2304256" cy="261610"/>
          </a:xfrm>
          <a:prstGeom prst="rect">
            <a:avLst/>
          </a:prstGeom>
          <a:noFill/>
        </p:spPr>
        <p:txBody>
          <a:bodyPr wrap="square" rtlCol="0">
            <a:spAutoFit/>
          </a:bodyPr>
          <a:lstStyle/>
          <a:p>
            <a:pPr algn="ctr"/>
            <a:r>
              <a:rPr lang="pt-BR" sz="1100" b="1" dirty="0" smtClean="0">
                <a:latin typeface="Open Sans Light" pitchFamily="34" charset="0"/>
                <a:ea typeface="Open Sans Light" pitchFamily="34" charset="0"/>
                <a:cs typeface="Open Sans Light" pitchFamily="34" charset="0"/>
              </a:rPr>
              <a:t>Conselho Editorial</a:t>
            </a:r>
            <a:endParaRPr lang="pt-BR" sz="1100" b="1" dirty="0">
              <a:latin typeface="Open Sans Light" pitchFamily="34" charset="0"/>
              <a:ea typeface="Open Sans Light" pitchFamily="34" charset="0"/>
              <a:cs typeface="Open Sans Light" pitchFamily="34" charset="0"/>
            </a:endParaRPr>
          </a:p>
        </p:txBody>
      </p:sp>
      <p:pic>
        <p:nvPicPr>
          <p:cNvPr id="15" name="Imagem 14" descr="Ativo 2@4x.png"/>
          <p:cNvPicPr>
            <a:picLocks noChangeAspect="1"/>
          </p:cNvPicPr>
          <p:nvPr/>
        </p:nvPicPr>
        <p:blipFill>
          <a:blip r:embed="rId3" cstate="print"/>
          <a:stretch>
            <a:fillRect/>
          </a:stretch>
        </p:blipFill>
        <p:spPr>
          <a:xfrm>
            <a:off x="1691680" y="1268760"/>
            <a:ext cx="538740" cy="792088"/>
          </a:xfrm>
          <a:prstGeom prst="rect">
            <a:avLst/>
          </a:prstGeom>
        </p:spPr>
      </p:pic>
      <p:sp>
        <p:nvSpPr>
          <p:cNvPr id="16" name="CaixaDeTexto 15"/>
          <p:cNvSpPr txBox="1"/>
          <p:nvPr/>
        </p:nvSpPr>
        <p:spPr>
          <a:xfrm>
            <a:off x="4788024" y="2564904"/>
            <a:ext cx="2088232" cy="4093428"/>
          </a:xfrm>
          <a:prstGeom prst="rect">
            <a:avLst/>
          </a:prstGeom>
          <a:noFill/>
        </p:spPr>
        <p:txBody>
          <a:bodyPr wrap="square" rtlCol="0">
            <a:spAutoFit/>
          </a:bodyPr>
          <a:lstStyle/>
          <a:p>
            <a:r>
              <a:rPr lang="pt-BR" sz="1100" dirty="0" smtClean="0">
                <a:latin typeface="Open Sans Light" pitchFamily="34" charset="0"/>
                <a:ea typeface="Open Sans Light" pitchFamily="34" charset="0"/>
                <a:cs typeface="Open Sans Light" pitchFamily="34" charset="0"/>
              </a:rPr>
              <a:t>Saulo Rafael Silva e Silva</a:t>
            </a:r>
            <a:endParaRPr lang="pt-BR" sz="1100" b="1" dirty="0" smtClean="0">
              <a:latin typeface="Open Sans Light" pitchFamily="34" charset="0"/>
              <a:ea typeface="Open Sans Light" pitchFamily="34" charset="0"/>
              <a:cs typeface="Open Sans Light" pitchFamily="34" charset="0"/>
            </a:endParaRPr>
          </a:p>
          <a:p>
            <a:r>
              <a:rPr lang="pt-BR" sz="1100" b="1" dirty="0" smtClean="0">
                <a:latin typeface="Open Sans Light" pitchFamily="34" charset="0"/>
                <a:ea typeface="Open Sans Light" pitchFamily="34" charset="0"/>
                <a:cs typeface="Open Sans Light" pitchFamily="34" charset="0"/>
              </a:rPr>
              <a:t>Coordenador de Inovação</a:t>
            </a:r>
          </a:p>
          <a:p>
            <a:endParaRPr lang="pt-BR" sz="1100" b="1" dirty="0" smtClean="0">
              <a:latin typeface="Open Sans Light" pitchFamily="34" charset="0"/>
              <a:ea typeface="Open Sans Light" pitchFamily="34" charset="0"/>
              <a:cs typeface="Open Sans Light" pitchFamily="34" charset="0"/>
            </a:endParaRPr>
          </a:p>
          <a:p>
            <a:r>
              <a:rPr lang="pt-BR" sz="1100" dirty="0">
                <a:latin typeface="Open Sans Light"/>
                <a:ea typeface="Open Sans" pitchFamily="34" charset="0"/>
                <a:cs typeface="Open Sans" pitchFamily="34" charset="0"/>
              </a:rPr>
              <a:t>Lara </a:t>
            </a:r>
            <a:r>
              <a:rPr lang="pt-BR" sz="1100" dirty="0" err="1">
                <a:latin typeface="Open Sans Light"/>
                <a:ea typeface="Open Sans" pitchFamily="34" charset="0"/>
                <a:cs typeface="Open Sans" pitchFamily="34" charset="0"/>
              </a:rPr>
              <a:t>Mucci</a:t>
            </a:r>
            <a:r>
              <a:rPr lang="pt-BR" sz="1100" dirty="0">
                <a:latin typeface="Open Sans Light"/>
                <a:ea typeface="Open Sans" pitchFamily="34" charset="0"/>
                <a:cs typeface="Open Sans" pitchFamily="34" charset="0"/>
              </a:rPr>
              <a:t> </a:t>
            </a:r>
            <a:r>
              <a:rPr lang="pt-BR" sz="1100" dirty="0" err="1">
                <a:latin typeface="Open Sans Light"/>
                <a:ea typeface="Open Sans" pitchFamily="34" charset="0"/>
                <a:cs typeface="Open Sans" pitchFamily="34" charset="0"/>
              </a:rPr>
              <a:t>Poenaru</a:t>
            </a:r>
            <a:endParaRPr lang="pt-BR" sz="1100" b="1" dirty="0" smtClean="0">
              <a:latin typeface="Open Sans Light"/>
              <a:ea typeface="Open Sans" pitchFamily="34" charset="0"/>
              <a:cs typeface="Open Sans" pitchFamily="34" charset="0"/>
            </a:endParaRPr>
          </a:p>
          <a:p>
            <a:r>
              <a:rPr lang="pt-BR" sz="1100" b="1" dirty="0" smtClean="0">
                <a:latin typeface="Open Sans Light" pitchFamily="34" charset="0"/>
                <a:ea typeface="Open Sans Light" pitchFamily="34" charset="0"/>
                <a:cs typeface="Open Sans Light" pitchFamily="34" charset="0"/>
              </a:rPr>
              <a:t>Técnico Administrativo</a:t>
            </a:r>
          </a:p>
          <a:p>
            <a:endParaRPr lang="pt-BR" sz="1100" b="1" dirty="0">
              <a:latin typeface="Open Sans Light" pitchFamily="34" charset="0"/>
              <a:ea typeface="Open Sans Light" pitchFamily="34" charset="0"/>
              <a:cs typeface="Open Sans Light" pitchFamily="34" charset="0"/>
            </a:endParaRPr>
          </a:p>
          <a:p>
            <a:r>
              <a:rPr lang="pt-BR" sz="1100" dirty="0">
                <a:latin typeface="Open Sans Light" pitchFamily="34" charset="0"/>
                <a:ea typeface="Open Sans Light" pitchFamily="34" charset="0"/>
                <a:cs typeface="Open Sans Light" pitchFamily="34" charset="0"/>
              </a:rPr>
              <a:t>Mara </a:t>
            </a:r>
            <a:r>
              <a:rPr lang="pt-BR" sz="1100" dirty="0" err="1">
                <a:latin typeface="Open Sans Light" pitchFamily="34" charset="0"/>
                <a:ea typeface="Open Sans Light" pitchFamily="34" charset="0"/>
                <a:cs typeface="Open Sans Light" pitchFamily="34" charset="0"/>
              </a:rPr>
              <a:t>Georgete</a:t>
            </a:r>
            <a:r>
              <a:rPr lang="pt-BR" sz="1100" dirty="0">
                <a:latin typeface="Open Sans Light" pitchFamily="34" charset="0"/>
                <a:ea typeface="Open Sans Light" pitchFamily="34" charset="0"/>
                <a:cs typeface="Open Sans Light" pitchFamily="34" charset="0"/>
              </a:rPr>
              <a:t> de Campos </a:t>
            </a:r>
            <a:r>
              <a:rPr lang="pt-BR" sz="1100" dirty="0" err="1">
                <a:latin typeface="Open Sans Light" pitchFamily="34" charset="0"/>
                <a:ea typeface="Open Sans Light" pitchFamily="34" charset="0"/>
                <a:cs typeface="Open Sans Light" pitchFamily="34" charset="0"/>
              </a:rPr>
              <a:t>Raiol</a:t>
            </a:r>
            <a:endParaRPr lang="pt-BR" sz="1100" dirty="0">
              <a:latin typeface="Open Sans Light" pitchFamily="34" charset="0"/>
              <a:ea typeface="Open Sans Light" pitchFamily="34" charset="0"/>
              <a:cs typeface="Open Sans Light" pitchFamily="34" charset="0"/>
            </a:endParaRPr>
          </a:p>
          <a:p>
            <a:r>
              <a:rPr lang="pt-BR" sz="1100" b="1" dirty="0">
                <a:latin typeface="Open Sans Light" pitchFamily="34" charset="0"/>
                <a:ea typeface="Open Sans Light" pitchFamily="34" charset="0"/>
                <a:cs typeface="Open Sans Light" pitchFamily="34" charset="0"/>
              </a:rPr>
              <a:t>Bibliotecária</a:t>
            </a:r>
          </a:p>
          <a:p>
            <a:endParaRPr lang="pt-BR" sz="1100" b="1" dirty="0">
              <a:latin typeface="Open Sans Light" pitchFamily="34" charset="0"/>
              <a:ea typeface="Open Sans Light" pitchFamily="34" charset="0"/>
              <a:cs typeface="Open Sans Light" pitchFamily="34" charset="0"/>
            </a:endParaRPr>
          </a:p>
          <a:p>
            <a:r>
              <a:rPr lang="pt-BR" sz="1100" dirty="0" smtClean="0">
                <a:latin typeface="Open Sans Light" pitchFamily="34" charset="0"/>
                <a:ea typeface="Open Sans Light" pitchFamily="34" charset="0"/>
                <a:cs typeface="Open Sans Light" pitchFamily="34" charset="0"/>
              </a:rPr>
              <a:t>Fabrício Menezes Ramos</a:t>
            </a:r>
          </a:p>
          <a:p>
            <a:r>
              <a:rPr lang="pt-BR" sz="1100" b="1" dirty="0" smtClean="0">
                <a:latin typeface="Open Sans Light" pitchFamily="34" charset="0"/>
                <a:ea typeface="Open Sans Light" pitchFamily="34" charset="0"/>
                <a:cs typeface="Open Sans Light" pitchFamily="34" charset="0"/>
              </a:rPr>
              <a:t>Ciências Agrárias</a:t>
            </a:r>
          </a:p>
          <a:p>
            <a:endParaRPr lang="pt-BR" sz="1100" b="1" dirty="0" smtClean="0">
              <a:latin typeface="Open Sans Light" pitchFamily="34" charset="0"/>
              <a:ea typeface="Open Sans Light" pitchFamily="34" charset="0"/>
              <a:cs typeface="Open Sans Light" pitchFamily="34" charset="0"/>
            </a:endParaRPr>
          </a:p>
          <a:p>
            <a:r>
              <a:rPr lang="pt-BR" sz="1100" dirty="0" smtClean="0">
                <a:latin typeface="Open Sans Light" pitchFamily="34" charset="0"/>
                <a:ea typeface="Open Sans Light" pitchFamily="34" charset="0"/>
                <a:cs typeface="Open Sans Light" pitchFamily="34" charset="0"/>
              </a:rPr>
              <a:t>Carlos Alberto Machado da Rocha</a:t>
            </a:r>
          </a:p>
          <a:p>
            <a:r>
              <a:rPr lang="pt-BR" sz="1100" b="1" dirty="0" smtClean="0">
                <a:latin typeface="Open Sans Light" pitchFamily="34" charset="0"/>
                <a:ea typeface="Open Sans Light" pitchFamily="34" charset="0"/>
                <a:cs typeface="Open Sans Light" pitchFamily="34" charset="0"/>
              </a:rPr>
              <a:t>Ciências Biológicas</a:t>
            </a:r>
          </a:p>
          <a:p>
            <a:endParaRPr lang="pt-BR" sz="1100" b="1" dirty="0" smtClean="0">
              <a:latin typeface="Open Sans Light" pitchFamily="34" charset="0"/>
              <a:ea typeface="Open Sans Light" pitchFamily="34" charset="0"/>
              <a:cs typeface="Open Sans Light" pitchFamily="34" charset="0"/>
            </a:endParaRPr>
          </a:p>
          <a:p>
            <a:r>
              <a:rPr lang="pt-BR" sz="1100" dirty="0" smtClean="0">
                <a:latin typeface="Open Sans Light" pitchFamily="34" charset="0"/>
                <a:ea typeface="Open Sans Light" pitchFamily="34" charset="0"/>
                <a:cs typeface="Open Sans Light" pitchFamily="34" charset="0"/>
              </a:rPr>
              <a:t>Thaís Monteiro Góes</a:t>
            </a:r>
          </a:p>
          <a:p>
            <a:r>
              <a:rPr lang="pt-BR" sz="1100" b="1" dirty="0" smtClean="0">
                <a:latin typeface="Open Sans Light" pitchFamily="34" charset="0"/>
                <a:ea typeface="Open Sans Light" pitchFamily="34" charset="0"/>
                <a:cs typeface="Open Sans Light" pitchFamily="34" charset="0"/>
              </a:rPr>
              <a:t>Ciências da Saúde</a:t>
            </a:r>
          </a:p>
          <a:p>
            <a:endParaRPr lang="pt-BR" sz="1100" dirty="0" smtClean="0">
              <a:latin typeface="Open Sans Light" pitchFamily="34" charset="0"/>
              <a:ea typeface="Open Sans Light" pitchFamily="34" charset="0"/>
              <a:cs typeface="Open Sans Light" pitchFamily="34" charset="0"/>
            </a:endParaRPr>
          </a:p>
          <a:p>
            <a:r>
              <a:rPr lang="pt-BR" sz="1100" dirty="0" smtClean="0">
                <a:latin typeface="Open Sans Light" pitchFamily="34" charset="0"/>
                <a:ea typeface="Open Sans Light" pitchFamily="34" charset="0"/>
                <a:cs typeface="Open Sans Light" pitchFamily="34" charset="0"/>
              </a:rPr>
              <a:t>Cléo Quaresma Dias Júnior Bragança</a:t>
            </a:r>
          </a:p>
          <a:p>
            <a:r>
              <a:rPr lang="pt-BR" sz="1100" b="1" dirty="0" smtClean="0">
                <a:latin typeface="Open Sans Light" pitchFamily="34" charset="0"/>
                <a:ea typeface="Open Sans Light" pitchFamily="34" charset="0"/>
                <a:cs typeface="Open Sans Light" pitchFamily="34" charset="0"/>
              </a:rPr>
              <a:t>Ciências Exatas e da Terra</a:t>
            </a:r>
          </a:p>
        </p:txBody>
      </p:sp>
      <p:sp>
        <p:nvSpPr>
          <p:cNvPr id="18" name="CaixaDeTexto 17"/>
          <p:cNvSpPr txBox="1"/>
          <p:nvPr/>
        </p:nvSpPr>
        <p:spPr>
          <a:xfrm>
            <a:off x="6876256" y="2522220"/>
            <a:ext cx="2267744" cy="2631490"/>
          </a:xfrm>
          <a:prstGeom prst="rect">
            <a:avLst/>
          </a:prstGeom>
          <a:noFill/>
        </p:spPr>
        <p:txBody>
          <a:bodyPr wrap="square" rtlCol="0">
            <a:spAutoFit/>
          </a:bodyPr>
          <a:lstStyle/>
          <a:p>
            <a:r>
              <a:rPr lang="pt-BR" sz="1100" dirty="0" err="1" smtClean="0">
                <a:latin typeface="Open Sans Light" pitchFamily="34" charset="0"/>
                <a:ea typeface="Open Sans Light" pitchFamily="34" charset="0"/>
                <a:cs typeface="Open Sans Light" pitchFamily="34" charset="0"/>
              </a:rPr>
              <a:t>Raidson</a:t>
            </a:r>
            <a:r>
              <a:rPr lang="pt-BR" sz="1100" dirty="0" smtClean="0">
                <a:latin typeface="Open Sans Light" pitchFamily="34" charset="0"/>
                <a:ea typeface="Open Sans Light" pitchFamily="34" charset="0"/>
                <a:cs typeface="Open Sans Light" pitchFamily="34" charset="0"/>
              </a:rPr>
              <a:t>  </a:t>
            </a:r>
            <a:r>
              <a:rPr lang="pt-BR" sz="1100" dirty="0" err="1" smtClean="0">
                <a:latin typeface="Open Sans Light" pitchFamily="34" charset="0"/>
                <a:ea typeface="Open Sans Light" pitchFamily="34" charset="0"/>
                <a:cs typeface="Open Sans Light" pitchFamily="34" charset="0"/>
              </a:rPr>
              <a:t>Jenner</a:t>
            </a:r>
            <a:r>
              <a:rPr lang="pt-BR" sz="1100" dirty="0" smtClean="0">
                <a:latin typeface="Open Sans Light" pitchFamily="34" charset="0"/>
                <a:ea typeface="Open Sans Light" pitchFamily="34" charset="0"/>
                <a:cs typeface="Open Sans Light" pitchFamily="34" charset="0"/>
              </a:rPr>
              <a:t> Negreiros de Alencar</a:t>
            </a:r>
          </a:p>
          <a:p>
            <a:r>
              <a:rPr lang="pt-BR" sz="1100" b="1" dirty="0" smtClean="0">
                <a:latin typeface="Open Sans Light" pitchFamily="34" charset="0"/>
                <a:ea typeface="Open Sans Light" pitchFamily="34" charset="0"/>
                <a:cs typeface="Open Sans Light" pitchFamily="34" charset="0"/>
              </a:rPr>
              <a:t>Engenharias</a:t>
            </a:r>
          </a:p>
          <a:p>
            <a:endParaRPr lang="pt-BR" sz="1100" dirty="0" smtClean="0">
              <a:latin typeface="Open Sans Light" pitchFamily="34" charset="0"/>
              <a:ea typeface="Open Sans Light" pitchFamily="34" charset="0"/>
              <a:cs typeface="Open Sans Light" pitchFamily="34" charset="0"/>
            </a:endParaRPr>
          </a:p>
          <a:p>
            <a:r>
              <a:rPr lang="pt-BR" sz="1100" dirty="0" smtClean="0">
                <a:latin typeface="Open Sans Light" pitchFamily="34" charset="0"/>
                <a:ea typeface="Open Sans Light" pitchFamily="34" charset="0"/>
                <a:cs typeface="Open Sans Light" pitchFamily="34" charset="0"/>
              </a:rPr>
              <a:t>Jair Alcindo Lobo de Melo</a:t>
            </a:r>
          </a:p>
          <a:p>
            <a:r>
              <a:rPr lang="pt-BR" sz="1100" b="1" dirty="0" smtClean="0">
                <a:latin typeface="Open Sans Light" pitchFamily="34" charset="0"/>
                <a:ea typeface="Open Sans Light" pitchFamily="34" charset="0"/>
                <a:cs typeface="Open Sans Light" pitchFamily="34" charset="0"/>
              </a:rPr>
              <a:t>Linguística, Letras e Artes</a:t>
            </a:r>
          </a:p>
          <a:p>
            <a:endParaRPr lang="pt-BR" sz="1100" dirty="0" smtClean="0">
              <a:latin typeface="Open Sans Light" pitchFamily="34" charset="0"/>
              <a:ea typeface="Open Sans Light" pitchFamily="34" charset="0"/>
              <a:cs typeface="Open Sans Light" pitchFamily="34" charset="0"/>
            </a:endParaRPr>
          </a:p>
          <a:p>
            <a:r>
              <a:rPr lang="pt-BR" sz="1100" dirty="0" err="1" smtClean="0">
                <a:latin typeface="Open Sans Light" pitchFamily="34" charset="0"/>
                <a:ea typeface="Open Sans Light" pitchFamily="34" charset="0"/>
                <a:cs typeface="Open Sans Light" pitchFamily="34" charset="0"/>
              </a:rPr>
              <a:t>Fabrízia</a:t>
            </a:r>
            <a:r>
              <a:rPr lang="pt-BR" sz="1100" dirty="0" smtClean="0">
                <a:latin typeface="Open Sans Light" pitchFamily="34" charset="0"/>
                <a:ea typeface="Open Sans Light" pitchFamily="34" charset="0"/>
                <a:cs typeface="Open Sans Light" pitchFamily="34" charset="0"/>
              </a:rPr>
              <a:t> de Oliveira </a:t>
            </a:r>
            <a:r>
              <a:rPr lang="pt-BR" sz="1100" dirty="0" err="1" smtClean="0">
                <a:latin typeface="Open Sans Light" pitchFamily="34" charset="0"/>
                <a:ea typeface="Open Sans Light" pitchFamily="34" charset="0"/>
                <a:cs typeface="Open Sans Light" pitchFamily="34" charset="0"/>
              </a:rPr>
              <a:t>Alvino</a:t>
            </a:r>
            <a:r>
              <a:rPr lang="pt-BR" sz="1100" dirty="0" smtClean="0">
                <a:latin typeface="Open Sans Light" pitchFamily="34" charset="0"/>
                <a:ea typeface="Open Sans Light" pitchFamily="34" charset="0"/>
                <a:cs typeface="Open Sans Light" pitchFamily="34" charset="0"/>
              </a:rPr>
              <a:t> Rayol</a:t>
            </a:r>
          </a:p>
          <a:p>
            <a:r>
              <a:rPr lang="pt-BR" sz="1100" b="1" dirty="0" smtClean="0">
                <a:latin typeface="Open Sans Light" pitchFamily="34" charset="0"/>
                <a:ea typeface="Open Sans Light" pitchFamily="34" charset="0"/>
                <a:cs typeface="Open Sans Light" pitchFamily="34" charset="0"/>
              </a:rPr>
              <a:t>Multidisciplinar</a:t>
            </a:r>
          </a:p>
          <a:p>
            <a:endParaRPr lang="pt-BR" sz="1100" b="1" dirty="0" smtClean="0">
              <a:latin typeface="Open Sans Light" pitchFamily="34" charset="0"/>
              <a:ea typeface="Open Sans Light" pitchFamily="34" charset="0"/>
              <a:cs typeface="Open Sans Light" pitchFamily="34" charset="0"/>
            </a:endParaRPr>
          </a:p>
          <a:p>
            <a:r>
              <a:rPr lang="pt-BR" sz="1100" dirty="0" smtClean="0">
                <a:latin typeface="Open Sans Light" pitchFamily="34" charset="0"/>
                <a:ea typeface="Open Sans Light" pitchFamily="34" charset="0"/>
                <a:cs typeface="Open Sans Light" pitchFamily="34" charset="0"/>
              </a:rPr>
              <a:t>Ana </a:t>
            </a:r>
            <a:r>
              <a:rPr lang="pt-BR" sz="1100" dirty="0">
                <a:latin typeface="Open Sans Light" pitchFamily="34" charset="0"/>
                <a:ea typeface="Open Sans Light" pitchFamily="34" charset="0"/>
                <a:cs typeface="Open Sans Light" pitchFamily="34" charset="0"/>
              </a:rPr>
              <a:t>Maria Leite Lobato</a:t>
            </a:r>
          </a:p>
          <a:p>
            <a:r>
              <a:rPr lang="pt-BR" sz="1100" b="1" dirty="0">
                <a:latin typeface="Open Sans Light" pitchFamily="34" charset="0"/>
                <a:ea typeface="Open Sans Light" pitchFamily="34" charset="0"/>
                <a:cs typeface="Open Sans Light" pitchFamily="34" charset="0"/>
              </a:rPr>
              <a:t>Ciências Humanas</a:t>
            </a:r>
          </a:p>
          <a:p>
            <a:endParaRPr lang="pt-BR" sz="1100" dirty="0">
              <a:latin typeface="Open Sans Light" pitchFamily="34" charset="0"/>
              <a:ea typeface="Open Sans Light" pitchFamily="34" charset="0"/>
              <a:cs typeface="Open Sans Light" pitchFamily="34" charset="0"/>
            </a:endParaRPr>
          </a:p>
          <a:p>
            <a:r>
              <a:rPr lang="pt-BR" sz="1100" dirty="0">
                <a:latin typeface="Open Sans Light" pitchFamily="34" charset="0"/>
                <a:ea typeface="Open Sans Light" pitchFamily="34" charset="0"/>
                <a:cs typeface="Open Sans Light" pitchFamily="34" charset="0"/>
              </a:rPr>
              <a:t>Lucas Celestino Azevedo Pereira</a:t>
            </a:r>
          </a:p>
          <a:p>
            <a:r>
              <a:rPr lang="pt-BR" sz="1100" b="1" dirty="0">
                <a:latin typeface="Open Sans Light" pitchFamily="34" charset="0"/>
                <a:ea typeface="Open Sans Light" pitchFamily="34" charset="0"/>
                <a:cs typeface="Open Sans Light" pitchFamily="34" charset="0"/>
              </a:rPr>
              <a:t>Ciências Sociais e </a:t>
            </a:r>
            <a:r>
              <a:rPr lang="pt-BR" sz="1100" b="1" dirty="0" smtClean="0">
                <a:latin typeface="Open Sans Light" pitchFamily="34" charset="0"/>
                <a:ea typeface="Open Sans Light" pitchFamily="34" charset="0"/>
                <a:cs typeface="Open Sans Light" pitchFamily="34" charset="0"/>
              </a:rPr>
              <a:t>Aplicadas</a:t>
            </a:r>
            <a:endParaRPr lang="pt-BR" sz="1100" b="1" dirty="0">
              <a:latin typeface="Open Sans Light" pitchFamily="34" charset="0"/>
              <a:ea typeface="Open Sans Light" pitchFamily="34" charset="0"/>
              <a:cs typeface="Open Sans Light" pitchFamily="34" charset="0"/>
            </a:endParaRPr>
          </a:p>
        </p:txBody>
      </p:sp>
      <p:pic>
        <p:nvPicPr>
          <p:cNvPr id="17" name="Imagem 16" descr="Ativo 3@4x.png"/>
          <p:cNvPicPr>
            <a:picLocks noChangeAspect="1"/>
          </p:cNvPicPr>
          <p:nvPr/>
        </p:nvPicPr>
        <p:blipFill>
          <a:blip r:embed="rId4" cstate="print"/>
          <a:stretch>
            <a:fillRect/>
          </a:stretch>
        </p:blipFill>
        <p:spPr>
          <a:xfrm>
            <a:off x="6660232" y="1268760"/>
            <a:ext cx="538739" cy="792088"/>
          </a:xfrm>
          <a:prstGeom prst="rect">
            <a:avLst/>
          </a:prstGeom>
        </p:spPr>
      </p:pic>
      <p:pic>
        <p:nvPicPr>
          <p:cNvPr id="7" name="Imagem 6" descr="picto@4x.png"/>
          <p:cNvPicPr>
            <a:picLocks noChangeAspect="1"/>
          </p:cNvPicPr>
          <p:nvPr/>
        </p:nvPicPr>
        <p:blipFill>
          <a:blip r:embed="rId5" cstate="print"/>
          <a:stretch>
            <a:fillRect/>
          </a:stretch>
        </p:blipFill>
        <p:spPr>
          <a:xfrm>
            <a:off x="4067944" y="332656"/>
            <a:ext cx="538739" cy="792088"/>
          </a:xfrm>
          <a:prstGeom prst="rect">
            <a:avLst/>
          </a:prstGeom>
        </p:spPr>
      </p:pic>
      <p:cxnSp>
        <p:nvCxnSpPr>
          <p:cNvPr id="27" name="Conector angulado 26"/>
          <p:cNvCxnSpPr/>
          <p:nvPr/>
        </p:nvCxnSpPr>
        <p:spPr>
          <a:xfrm>
            <a:off x="5652120" y="1664804"/>
            <a:ext cx="720080" cy="612068"/>
          </a:xfrm>
          <a:prstGeom prst="bentConnector3">
            <a:avLst>
              <a:gd name="adj1" fmla="val 50000"/>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2" name="Conector angulado 31"/>
          <p:cNvCxnSpPr/>
          <p:nvPr/>
        </p:nvCxnSpPr>
        <p:spPr>
          <a:xfrm rot="10800000" flipV="1">
            <a:off x="2483770" y="1664804"/>
            <a:ext cx="684075" cy="468052"/>
          </a:xfrm>
          <a:prstGeom prst="bentConnector3">
            <a:avLst>
              <a:gd name="adj1" fmla="val 50000"/>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0" name="Conector angulado 19"/>
          <p:cNvCxnSpPr/>
          <p:nvPr/>
        </p:nvCxnSpPr>
        <p:spPr>
          <a:xfrm rot="16200000" flipH="1">
            <a:off x="1763688" y="3284984"/>
            <a:ext cx="504056" cy="72008"/>
          </a:xfrm>
          <a:prstGeom prst="bentConnector3">
            <a:avLst>
              <a:gd name="adj1" fmla="val 50000"/>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9" name="Conector angulado 18"/>
          <p:cNvCxnSpPr/>
          <p:nvPr/>
        </p:nvCxnSpPr>
        <p:spPr>
          <a:xfrm rot="16200000" flipH="1">
            <a:off x="1799692" y="4653136"/>
            <a:ext cx="504056" cy="72008"/>
          </a:xfrm>
          <a:prstGeom prst="bentConnector3">
            <a:avLst>
              <a:gd name="adj1" fmla="val 50000"/>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descr="background@4x-100.jpg"/>
          <p:cNvPicPr>
            <a:picLocks noChangeAspect="1"/>
          </p:cNvPicPr>
          <p:nvPr/>
        </p:nvPicPr>
        <p:blipFill>
          <a:blip r:embed="rId2" cstate="print"/>
          <a:stretch>
            <a:fillRect/>
          </a:stretch>
        </p:blipFill>
        <p:spPr>
          <a:xfrm>
            <a:off x="0" y="0"/>
            <a:ext cx="9144000" cy="6859679"/>
          </a:xfrm>
          <a:prstGeom prst="rect">
            <a:avLst/>
          </a:prstGeom>
        </p:spPr>
      </p:pic>
      <p:sp>
        <p:nvSpPr>
          <p:cNvPr id="6" name="CaixaDeTexto 5"/>
          <p:cNvSpPr txBox="1"/>
          <p:nvPr/>
        </p:nvSpPr>
        <p:spPr>
          <a:xfrm>
            <a:off x="2051720" y="2402885"/>
            <a:ext cx="4824536" cy="954107"/>
          </a:xfrm>
          <a:prstGeom prst="rect">
            <a:avLst/>
          </a:prstGeom>
          <a:noFill/>
        </p:spPr>
        <p:txBody>
          <a:bodyPr wrap="square" rtlCol="0">
            <a:spAutoFit/>
          </a:bodyPr>
          <a:lstStyle/>
          <a:p>
            <a:pPr algn="ctr"/>
            <a:endParaRPr lang="pt-BR" sz="2800" dirty="0" smtClean="0">
              <a:latin typeface="Open Sans" pitchFamily="34" charset="0"/>
              <a:ea typeface="Open Sans" pitchFamily="34" charset="0"/>
              <a:cs typeface="Open Sans" pitchFamily="34" charset="0"/>
            </a:endParaRPr>
          </a:p>
          <a:p>
            <a:pPr algn="ctr"/>
            <a:r>
              <a:rPr lang="pt-BR" sz="2800" dirty="0" smtClean="0">
                <a:latin typeface="Open Sans" pitchFamily="34" charset="0"/>
                <a:ea typeface="Open Sans" pitchFamily="34" charset="0"/>
                <a:cs typeface="Open Sans" pitchFamily="34" charset="0"/>
              </a:rPr>
              <a:t>Conselho Editorial</a:t>
            </a:r>
            <a:endParaRPr lang="pt-BR" sz="2800" dirty="0">
              <a:latin typeface="Open Sans" pitchFamily="34" charset="0"/>
              <a:ea typeface="Open Sans" pitchFamily="34" charset="0"/>
              <a:cs typeface="Open Sans" pitchFamily="34" charset="0"/>
            </a:endParaRP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descr="background@4x-100.jpg"/>
          <p:cNvPicPr>
            <a:picLocks noChangeAspect="1"/>
          </p:cNvPicPr>
          <p:nvPr/>
        </p:nvPicPr>
        <p:blipFill>
          <a:blip r:embed="rId2" cstate="print"/>
          <a:stretch>
            <a:fillRect/>
          </a:stretch>
        </p:blipFill>
        <p:spPr>
          <a:xfrm>
            <a:off x="0" y="0"/>
            <a:ext cx="9144000" cy="6859679"/>
          </a:xfrm>
          <a:prstGeom prst="rect">
            <a:avLst/>
          </a:prstGeom>
        </p:spPr>
      </p:pic>
      <p:sp>
        <p:nvSpPr>
          <p:cNvPr id="5" name="Retângulo de cantos arredondados 4"/>
          <p:cNvSpPr/>
          <p:nvPr/>
        </p:nvSpPr>
        <p:spPr>
          <a:xfrm>
            <a:off x="-108520" y="764704"/>
            <a:ext cx="5256584" cy="1008112"/>
          </a:xfrm>
          <a:prstGeom prst="roundRect">
            <a:avLst/>
          </a:prstGeom>
          <a:ln/>
        </p:spPr>
        <p:style>
          <a:lnRef idx="1">
            <a:schemeClr val="accent3"/>
          </a:lnRef>
          <a:fillRef idx="3">
            <a:schemeClr val="accent3"/>
          </a:fillRef>
          <a:effectRef idx="2">
            <a:schemeClr val="accent3"/>
          </a:effectRef>
          <a:fontRef idx="minor">
            <a:schemeClr val="lt1"/>
          </a:fontRef>
        </p:style>
        <p:txBody>
          <a:bodyPr rtlCol="0" anchor="ctr"/>
          <a:lstStyle/>
          <a:p>
            <a:r>
              <a:rPr lang="pt-BR" sz="2400" dirty="0" smtClean="0">
                <a:latin typeface="Open Sans" pitchFamily="34" charset="0"/>
                <a:ea typeface="Open Sans" pitchFamily="34" charset="0"/>
                <a:cs typeface="Open Sans" pitchFamily="34" charset="0"/>
              </a:rPr>
              <a:t>  Sobre o Conselho</a:t>
            </a:r>
            <a:endParaRPr lang="pt-BR" sz="2400" dirty="0">
              <a:latin typeface="Open Sans" pitchFamily="34" charset="0"/>
              <a:ea typeface="Open Sans" pitchFamily="34" charset="0"/>
              <a:cs typeface="Open Sans" pitchFamily="34" charset="0"/>
            </a:endParaRPr>
          </a:p>
        </p:txBody>
      </p:sp>
      <p:sp>
        <p:nvSpPr>
          <p:cNvPr id="6" name="CaixaDeTexto 5"/>
          <p:cNvSpPr txBox="1"/>
          <p:nvPr/>
        </p:nvSpPr>
        <p:spPr>
          <a:xfrm>
            <a:off x="1547664" y="2060848"/>
            <a:ext cx="6984776" cy="4708981"/>
          </a:xfrm>
          <a:prstGeom prst="rect">
            <a:avLst/>
          </a:prstGeom>
          <a:noFill/>
        </p:spPr>
        <p:txBody>
          <a:bodyPr wrap="square" rtlCol="0">
            <a:spAutoFit/>
          </a:bodyPr>
          <a:lstStyle/>
          <a:p>
            <a:pPr algn="just">
              <a:lnSpc>
                <a:spcPct val="150000"/>
              </a:lnSpc>
              <a:buFont typeface="Arial" pitchFamily="34" charset="0"/>
              <a:buChar char="•"/>
            </a:pPr>
            <a:r>
              <a:rPr lang="pt-BR" sz="2000" dirty="0" smtClean="0">
                <a:latin typeface="Open Sans Light" pitchFamily="34" charset="0"/>
                <a:ea typeface="Open Sans Light" pitchFamily="34" charset="0"/>
                <a:cs typeface="Open Sans Light" pitchFamily="34" charset="0"/>
              </a:rPr>
              <a:t>O mandato dos Conselheiros será de 2 (dois) anos, sendo permitida uma única recondução por igual período, desde que este não seja consecutivo.</a:t>
            </a:r>
          </a:p>
          <a:p>
            <a:pPr algn="just">
              <a:lnSpc>
                <a:spcPct val="150000"/>
              </a:lnSpc>
              <a:buFont typeface="Arial" pitchFamily="34" charset="0"/>
              <a:buChar char="•"/>
            </a:pPr>
            <a:endParaRPr lang="pt-BR" sz="2000" dirty="0" smtClean="0">
              <a:latin typeface="Open Sans Light" pitchFamily="34" charset="0"/>
              <a:ea typeface="Open Sans Light" pitchFamily="34" charset="0"/>
              <a:cs typeface="Open Sans Light" pitchFamily="34" charset="0"/>
            </a:endParaRPr>
          </a:p>
          <a:p>
            <a:pPr algn="just">
              <a:lnSpc>
                <a:spcPct val="150000"/>
              </a:lnSpc>
              <a:buFont typeface="Arial" pitchFamily="34" charset="0"/>
              <a:buChar char="•"/>
            </a:pPr>
            <a:r>
              <a:rPr lang="pt-BR" sz="2000" dirty="0" smtClean="0"/>
              <a:t> </a:t>
            </a:r>
            <a:r>
              <a:rPr lang="pt-BR" sz="2000" dirty="0" smtClean="0">
                <a:latin typeface="Open Sans Light" pitchFamily="34" charset="0"/>
                <a:ea typeface="Open Sans Light" pitchFamily="34" charset="0"/>
                <a:cs typeface="Open Sans Light" pitchFamily="34" charset="0"/>
              </a:rPr>
              <a:t>Conselho Editorial se instala com 50% (cinquenta por cento) mais 1 (um) de conselheiros e decide por maioria simples.</a:t>
            </a:r>
          </a:p>
          <a:p>
            <a:pPr algn="just">
              <a:lnSpc>
                <a:spcPct val="150000"/>
              </a:lnSpc>
              <a:buFont typeface="Arial" pitchFamily="34" charset="0"/>
              <a:buChar char="•"/>
            </a:pPr>
            <a:endParaRPr lang="pt-BR" sz="2000" dirty="0" smtClean="0">
              <a:latin typeface="Open Sans Light" pitchFamily="34" charset="0"/>
              <a:ea typeface="Open Sans Light" pitchFamily="34" charset="0"/>
              <a:cs typeface="Open Sans Light" pitchFamily="34" charset="0"/>
            </a:endParaRPr>
          </a:p>
          <a:p>
            <a:pPr algn="just">
              <a:lnSpc>
                <a:spcPct val="150000"/>
              </a:lnSpc>
              <a:buFont typeface="Arial" pitchFamily="34" charset="0"/>
              <a:buChar char="•"/>
            </a:pPr>
            <a:endParaRPr lang="pt-BR" sz="2000" dirty="0" smtClean="0">
              <a:latin typeface="Open Sans Light" pitchFamily="34" charset="0"/>
              <a:ea typeface="Open Sans Light" pitchFamily="34" charset="0"/>
              <a:cs typeface="Open Sans Light" pitchFamily="34" charset="0"/>
            </a:endParaRPr>
          </a:p>
          <a:p>
            <a:pPr>
              <a:lnSpc>
                <a:spcPct val="150000"/>
              </a:lnSpc>
            </a:pPr>
            <a:r>
              <a:rPr lang="pt-BR" sz="2000" dirty="0" smtClean="0">
                <a:latin typeface="Open Sans Light" pitchFamily="34" charset="0"/>
                <a:ea typeface="Open Sans Light" pitchFamily="34" charset="0"/>
                <a:cs typeface="Open Sans Light" pitchFamily="34" charset="0"/>
              </a:rPr>
              <a:t> </a:t>
            </a:r>
            <a:endParaRPr lang="pt-BR" sz="2000" dirty="0">
              <a:latin typeface="Open Sans Light" pitchFamily="34" charset="0"/>
              <a:ea typeface="Open Sans Light" pitchFamily="34" charset="0"/>
              <a:cs typeface="Open Sans Light" pitchFamily="34" charset="0"/>
            </a:endParaRPr>
          </a:p>
        </p:txBody>
      </p:sp>
    </p:spTree>
  </p:cSld>
  <p:clrMapOvr>
    <a:masterClrMapping/>
  </p:clrMapOvr>
  <p:transition/>
  <p:timing>
    <p:tnLst>
      <p:par>
        <p:cTn id="1" dur="indefinite" restart="never" nodeType="tmRoot"/>
      </p:par>
    </p:tnLst>
  </p:timing>
</p:sld>
</file>

<file path=ppt/theme/theme1.xml><?xml version="1.0" encoding="utf-8"?>
<a:theme xmlns:a="http://schemas.openxmlformats.org/drawingml/2006/main" name="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1442</TotalTime>
  <Words>1380</Words>
  <Application>Microsoft Office PowerPoint</Application>
  <PresentationFormat>Apresentação na tela (4:3)</PresentationFormat>
  <Paragraphs>300</Paragraphs>
  <Slides>52</Slides>
  <Notes>0</Notes>
  <HiddenSlides>0</HiddenSlides>
  <MMClips>0</MMClips>
  <ScaleCrop>false</ScaleCrop>
  <HeadingPairs>
    <vt:vector size="4" baseType="variant">
      <vt:variant>
        <vt:lpstr>Tema</vt:lpstr>
      </vt:variant>
      <vt:variant>
        <vt:i4>1</vt:i4>
      </vt:variant>
      <vt:variant>
        <vt:lpstr>Títulos de slides</vt:lpstr>
      </vt:variant>
      <vt:variant>
        <vt:i4>52</vt:i4>
      </vt:variant>
    </vt:vector>
  </HeadingPairs>
  <TitlesOfParts>
    <vt:vector size="53" baseType="lpstr">
      <vt:lpstr>Tema do Office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lpstr>Slide 38</vt:lpstr>
      <vt:lpstr>Slide 39</vt:lpstr>
      <vt:lpstr>Slide 40</vt:lpstr>
      <vt:lpstr>Slide 41</vt:lpstr>
      <vt:lpstr>Slide 42</vt:lpstr>
      <vt:lpstr>Slide 43</vt:lpstr>
      <vt:lpstr>Slide 44</vt:lpstr>
      <vt:lpstr>Slide 45</vt:lpstr>
      <vt:lpstr>Slide 46</vt:lpstr>
      <vt:lpstr>Slide 47</vt:lpstr>
      <vt:lpstr>Slide 48</vt:lpstr>
      <vt:lpstr>Aplicação horizontal A marca da EDIFPA apresenta duas assinaturas horizontais. É possível utilizar também a aplicação na forma contraída com a sigla em caixa alta. </vt:lpstr>
      <vt:lpstr>Aplicação vertical A marca da EDIFPA apresenta duas assinaturas verticais. É possível utilizar também a aplicação na forma contraída com a sigla em caixa alta. </vt:lpstr>
      <vt:lpstr>Slide 51</vt:lpstr>
      <vt:lpstr>Slide 52</vt:lpstr>
    </vt:vector>
  </TitlesOfParts>
  <Company>Hewlett-Packard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ana.marcal</dc:creator>
  <cp:lastModifiedBy>ana.marcal</cp:lastModifiedBy>
  <cp:revision>136</cp:revision>
  <dcterms:created xsi:type="dcterms:W3CDTF">2017-05-15T16:58:12Z</dcterms:created>
  <dcterms:modified xsi:type="dcterms:W3CDTF">2017-08-25T13:13:56Z</dcterms:modified>
</cp:coreProperties>
</file>