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4290000" cy="41910000"/>
  <p:notesSz cx="6799263" cy="99298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0098"/>
    <a:srgbClr val="BE0FD4"/>
    <a:srgbClr val="B87B00"/>
    <a:srgbClr val="996600"/>
    <a:srgbClr val="663300"/>
    <a:srgbClr val="FF33CC"/>
    <a:srgbClr val="FF9900"/>
    <a:srgbClr val="333399"/>
    <a:srgbClr val="0000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 autoAdjust="0"/>
    <p:restoredTop sz="96081" autoAdjust="0"/>
  </p:normalViewPr>
  <p:slideViewPr>
    <p:cSldViewPr>
      <p:cViewPr>
        <p:scale>
          <a:sx n="30" d="100"/>
          <a:sy n="30" d="100"/>
        </p:scale>
        <p:origin x="998" y="739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algn="l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916" y="0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algn="r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934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algn="l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916" y="9433934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algn="r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/>
          <a:lstStyle>
            <a:lvl1pPr algn="r">
              <a:defRPr sz="13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10/07/2025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746125"/>
            <a:ext cx="30432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279" tIns="48139" rIns="96279" bIns="4813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27" y="4716094"/>
            <a:ext cx="5439410" cy="4468153"/>
          </a:xfrm>
          <a:prstGeom prst="rect">
            <a:avLst/>
          </a:prstGeom>
        </p:spPr>
        <p:txBody>
          <a:bodyPr vert="horz" lIns="96279" tIns="48139" rIns="96279" bIns="48139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187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342" y="9432187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 anchor="b"/>
          <a:lstStyle>
            <a:lvl1pPr algn="r">
              <a:defRPr sz="13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0"/>
          <a:stretch/>
        </p:blipFill>
        <p:spPr>
          <a:xfrm>
            <a:off x="-206776" y="-2375592"/>
            <a:ext cx="34496776" cy="44285592"/>
          </a:xfrm>
          <a:prstGeom prst="rect">
            <a:avLst/>
          </a:prstGeom>
        </p:spPr>
      </p:pic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409"/>
          <p:cNvSpPr txBox="1">
            <a:spLocks noChangeArrowheads="1"/>
          </p:cNvSpPr>
          <p:nvPr/>
        </p:nvSpPr>
        <p:spPr bwMode="auto">
          <a:xfrm>
            <a:off x="22256905" y="8426777"/>
            <a:ext cx="10971907" cy="225761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102178" tIns="51088" rIns="102178" bIns="51088" anchor="ctr">
            <a:spAutoFit/>
          </a:bodyPr>
          <a:lstStyle/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Área de conhecimento/Subárea </a:t>
            </a:r>
            <a:r>
              <a:rPr lang="pt-BR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(Preencher com base no item 2.13 do regulamento):</a:t>
            </a:r>
          </a:p>
          <a:p>
            <a:pPr algn="just" defTabSz="1020763"/>
            <a:endParaRPr lang="pt-BR" sz="3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020763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ODS vinculado(s)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7" name="Rectangle 3166"/>
          <p:cNvSpPr>
            <a:spLocks noChangeArrowheads="1"/>
          </p:cNvSpPr>
          <p:nvPr/>
        </p:nvSpPr>
        <p:spPr bwMode="auto">
          <a:xfrm>
            <a:off x="22592055" y="12524494"/>
            <a:ext cx="10051790" cy="11777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</p:txBody>
      </p:sp>
      <p:sp>
        <p:nvSpPr>
          <p:cNvPr id="8" name="Text Box 3201"/>
          <p:cNvSpPr txBox="1">
            <a:spLocks noChangeArrowheads="1"/>
          </p:cNvSpPr>
          <p:nvPr/>
        </p:nvSpPr>
        <p:spPr bwMode="auto">
          <a:xfrm>
            <a:off x="11693796" y="12524494"/>
            <a:ext cx="9867893" cy="112158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9" name="Text Box 3393"/>
          <p:cNvSpPr txBox="1">
            <a:spLocks noChangeArrowheads="1"/>
          </p:cNvSpPr>
          <p:nvPr/>
        </p:nvSpPr>
        <p:spPr bwMode="auto">
          <a:xfrm>
            <a:off x="918350" y="12471362"/>
            <a:ext cx="10096428" cy="11215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10" name="Text Box 3414"/>
          <p:cNvSpPr txBox="1">
            <a:spLocks noChangeArrowheads="1"/>
          </p:cNvSpPr>
          <p:nvPr/>
        </p:nvSpPr>
        <p:spPr bwMode="auto">
          <a:xfrm>
            <a:off x="814470" y="5510138"/>
            <a:ext cx="31829375" cy="13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 , 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, 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, 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, 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3434"/>
          <p:cNvSpPr txBox="1">
            <a:spLocks noChangeArrowheads="1"/>
          </p:cNvSpPr>
          <p:nvPr/>
        </p:nvSpPr>
        <p:spPr bwMode="auto">
          <a:xfrm>
            <a:off x="9086436" y="4391352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13" name="Text Box 3646"/>
          <p:cNvSpPr txBox="1">
            <a:spLocks noChangeArrowheads="1"/>
          </p:cNvSpPr>
          <p:nvPr/>
        </p:nvSpPr>
        <p:spPr bwMode="auto">
          <a:xfrm>
            <a:off x="945406" y="13924083"/>
            <a:ext cx="10042316" cy="1247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trabalho apresentado no SICTI para avaliação, informações tais como: Introdução, Metodologia, Conclusão e outras informações próprias de seu trabalho 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35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proppg@ifpa.edu.br </a:t>
            </a:r>
          </a:p>
        </p:txBody>
      </p:sp>
      <p:sp>
        <p:nvSpPr>
          <p:cNvPr id="15" name="Text Box 3660"/>
          <p:cNvSpPr txBox="1">
            <a:spLocks noChangeArrowheads="1"/>
          </p:cNvSpPr>
          <p:nvPr/>
        </p:nvSpPr>
        <p:spPr bwMode="auto">
          <a:xfrm>
            <a:off x="22260008" y="22398656"/>
            <a:ext cx="10383837" cy="952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Text Box 3661"/>
          <p:cNvSpPr txBox="1">
            <a:spLocks noChangeArrowheads="1"/>
          </p:cNvSpPr>
          <p:nvPr/>
        </p:nvSpPr>
        <p:spPr bwMode="auto">
          <a:xfrm>
            <a:off x="22227833" y="23894869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7" name="Text Box 3930"/>
          <p:cNvSpPr txBox="1">
            <a:spLocks noChangeArrowheads="1"/>
          </p:cNvSpPr>
          <p:nvPr/>
        </p:nvSpPr>
        <p:spPr bwMode="auto">
          <a:xfrm>
            <a:off x="11443850" y="24817675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Quantitativo de trabalhos aprovados em 2019.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020" y="17356009"/>
            <a:ext cx="10162699" cy="7214741"/>
          </a:xfrm>
          <a:prstGeom prst="rect">
            <a:avLst/>
          </a:prstGeom>
        </p:spPr>
      </p:pic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1054209" y="29117155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pesquisa.</a:t>
            </a:r>
          </a:p>
        </p:txBody>
      </p:sp>
      <p:sp>
        <p:nvSpPr>
          <p:cNvPr id="20" name="Text Box 3177"/>
          <p:cNvSpPr txBox="1">
            <a:spLocks noChangeArrowheads="1"/>
          </p:cNvSpPr>
          <p:nvPr/>
        </p:nvSpPr>
        <p:spPr bwMode="auto">
          <a:xfrm>
            <a:off x="1054209" y="26962662"/>
            <a:ext cx="9868361" cy="12403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E MÉTODOS</a:t>
            </a:r>
          </a:p>
        </p:txBody>
      </p:sp>
      <p:sp>
        <p:nvSpPr>
          <p:cNvPr id="21" name="CaixaDeTexto 37"/>
          <p:cNvSpPr txBox="1">
            <a:spLocks noChangeArrowheads="1"/>
          </p:cNvSpPr>
          <p:nvPr/>
        </p:nvSpPr>
        <p:spPr bwMode="auto">
          <a:xfrm>
            <a:off x="22601437" y="14638388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podem ser apresentadas as recomendações e sugestões para trabalhos futuros.</a:t>
            </a: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1443850" y="14555561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pesquisa.</a:t>
            </a:r>
          </a:p>
        </p:txBody>
      </p:sp>
      <p:sp>
        <p:nvSpPr>
          <p:cNvPr id="23" name="Text Box 2131"/>
          <p:cNvSpPr txBox="1">
            <a:spLocks noChangeArrowheads="1"/>
          </p:cNvSpPr>
          <p:nvPr/>
        </p:nvSpPr>
        <p:spPr bwMode="auto">
          <a:xfrm>
            <a:off x="11588224" y="26126496"/>
            <a:ext cx="10079038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indent="846138"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delas. 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centralizadas.	</a:t>
            </a:r>
          </a:p>
          <a:p>
            <a:pPr indent="846138" algn="just" eaLnBrk="1" hangingPunct="1"/>
            <a:endParaRPr lang="pt-BR" altLang="pt-BR" sz="3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46138" algn="just" eaLnBrk="1" hangingPunct="1"/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3415"/>
          <p:cNvSpPr txBox="1">
            <a:spLocks noChangeArrowheads="1"/>
          </p:cNvSpPr>
          <p:nvPr/>
        </p:nvSpPr>
        <p:spPr bwMode="auto">
          <a:xfrm>
            <a:off x="22285893" y="27631885"/>
            <a:ext cx="10357952" cy="1173875"/>
          </a:xfrm>
          <a:prstGeom prst="rect">
            <a:avLst/>
          </a:prstGeom>
          <a:gradFill flip="none" rotWithShape="1">
            <a:gsLst>
              <a:gs pos="2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 / FINANCIAMENTO </a:t>
            </a:r>
            <a:endParaRPr lang="pt-BR" sz="4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64DA82-0272-6D7B-14D6-6789AB9BAE21}"/>
              </a:ext>
            </a:extLst>
          </p:cNvPr>
          <p:cNvSpPr txBox="1"/>
          <p:nvPr/>
        </p:nvSpPr>
        <p:spPr>
          <a:xfrm>
            <a:off x="1258303" y="8248984"/>
            <a:ext cx="159984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 Instituição, campus. Ex.: Instituto Federal do Pará, Campus Ananindeua.</a:t>
            </a:r>
          </a:p>
          <a:p>
            <a:pPr algn="just"/>
            <a:r>
              <a:rPr lang="pt-PT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Instituição, campus. Ex.: Universidade Federal do Pará, Campus Bragança.</a:t>
            </a:r>
          </a:p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Autor correspondente: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nome@gmail.com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/>
          </a:p>
        </p:txBody>
      </p:sp>
      <p:pic>
        <p:nvPicPr>
          <p:cNvPr id="5" name="Imagem 4" descr="Texto&#10;&#10;O conteúdo gerado por IA pode estar incorreto.">
            <a:extLst>
              <a:ext uri="{FF2B5EF4-FFF2-40B4-BE49-F238E27FC236}">
                <a16:creationId xmlns:a16="http://schemas.microsoft.com/office/drawing/2014/main" id="{80E7FA5D-B4D7-7209-A753-5446EA329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402" y="10043419"/>
            <a:ext cx="1577119" cy="157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6D1A137-BA40-D2B7-01EC-AF3E6BD5F2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4272" y="10078777"/>
            <a:ext cx="1541761" cy="1541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921DD7B6-5C0C-F0D4-9C65-D179AB1989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6102" y="10078777"/>
            <a:ext cx="1597509" cy="159750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3661">
            <a:extLst>
              <a:ext uri="{FF2B5EF4-FFF2-40B4-BE49-F238E27FC236}">
                <a16:creationId xmlns:a16="http://schemas.microsoft.com/office/drawing/2014/main" id="{E6CF3179-337E-F99D-A534-6A85CB01B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7832" y="29292663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Opcional</a:t>
            </a:r>
          </a:p>
        </p:txBody>
      </p:sp>
    </p:spTree>
    <p:extLst>
      <p:ext uri="{BB962C8B-B14F-4D97-AF65-F5344CB8AC3E}">
        <p14:creationId xmlns:p14="http://schemas.microsoft.com/office/powerpoint/2010/main" val="3972006426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4490</TotalTime>
  <Words>409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Saulo Rafael Silva</cp:lastModifiedBy>
  <cp:revision>445</cp:revision>
  <cp:lastPrinted>2025-07-08T18:07:14Z</cp:lastPrinted>
  <dcterms:created xsi:type="dcterms:W3CDTF">2003-06-01T18:10:39Z</dcterms:created>
  <dcterms:modified xsi:type="dcterms:W3CDTF">2025-07-10T14:40:22Z</dcterms:modified>
</cp:coreProperties>
</file>