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4290000" cy="41910000"/>
  <p:notesSz cx="6858000" cy="9028113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200">
          <p15:clr>
            <a:srgbClr val="A4A3A4"/>
          </p15:clr>
        </p15:guide>
        <p15:guide id="2" pos="10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B00"/>
    <a:srgbClr val="996600"/>
    <a:srgbClr val="663300"/>
    <a:srgbClr val="FF33CC"/>
    <a:srgbClr val="FF9900"/>
    <a:srgbClr val="333399"/>
    <a:srgbClr val="000099"/>
    <a:srgbClr val="006666"/>
    <a:srgbClr val="00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8" autoAdjust="0"/>
    <p:restoredTop sz="96278" autoAdjust="0"/>
  </p:normalViewPr>
  <p:slideViewPr>
    <p:cSldViewPr>
      <p:cViewPr>
        <p:scale>
          <a:sx n="20" d="100"/>
          <a:sy n="20" d="100"/>
        </p:scale>
        <p:origin x="3192" y="12"/>
      </p:cViewPr>
      <p:guideLst>
        <p:guide orient="horz" pos="13200"/>
        <p:guide pos="1080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CBDF5F9-58A5-41D1-A787-8FB4A1CA72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810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72A8DA-C10C-474E-B193-AA88E1107893}" type="datetimeFigureOut">
              <a:rPr lang="pt-BR"/>
              <a:pPr>
                <a:defRPr/>
              </a:pPr>
              <a:t>14/10/2022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044700" y="677863"/>
            <a:ext cx="2768600" cy="3384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287838"/>
            <a:ext cx="5486400" cy="4062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BF67101-E1B1-41D5-8292-7AF6D234A9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5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1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5DEFFF-59D7-4C14-A52A-2CFA63F16CC6}" type="slidenum">
              <a:rPr lang="pt-BR" smtClean="0"/>
              <a:pPr/>
              <a:t>1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1750" y="13019088"/>
            <a:ext cx="29146500" cy="89836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43500" y="23749000"/>
            <a:ext cx="24003000" cy="10710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32EBB-F585-4684-B22D-E9F802F1E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25A7-EDB2-43DA-930C-84A6732AD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433213" y="3724275"/>
            <a:ext cx="7286625" cy="33528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0163" y="3724275"/>
            <a:ext cx="21710650" cy="33528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8EB1-0D01-4790-9C22-5B0B7182DD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4A56F-DBDA-40F5-8504-C08AF3E3B0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275" y="26930350"/>
            <a:ext cx="29146500" cy="8324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08275" y="17762538"/>
            <a:ext cx="29146500" cy="9167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23957-7843-4001-A1C3-4B9E6BD49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0163" y="12104688"/>
            <a:ext cx="14498637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21200" y="12104688"/>
            <a:ext cx="14498638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34CE-5A64-44CA-8CFF-A3ED995CF2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77988"/>
            <a:ext cx="30861000" cy="6985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14500" y="9380538"/>
            <a:ext cx="15151100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14500" y="13290550"/>
            <a:ext cx="15151100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419638" y="9380538"/>
            <a:ext cx="15155862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419638" y="13290550"/>
            <a:ext cx="15155862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D463F-5D25-4225-BDAD-841A777351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9EB6-E2D8-4DF5-B51A-4540EA40C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B600C-1FEE-4BFD-AEC0-04B7D836F8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68463"/>
            <a:ext cx="11280775" cy="7100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06438" y="1668463"/>
            <a:ext cx="19169062" cy="35769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14500" y="8769350"/>
            <a:ext cx="11280775" cy="2866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39775-0A67-4DAD-A404-AA26B603B4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1475" y="29337000"/>
            <a:ext cx="20574000" cy="3463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21475" y="3744913"/>
            <a:ext cx="20574000" cy="25146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21475" y="32800925"/>
            <a:ext cx="20574000" cy="4918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B635-52B0-41B2-BA6C-17618E219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70163" y="3724275"/>
            <a:ext cx="29149675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0163" y="12104688"/>
            <a:ext cx="29149675" cy="2514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7016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15750" y="38185725"/>
            <a:ext cx="108585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457291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fld id="{30A853AF-F839-4B6B-8248-8DEF9C0D79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hyperlink" Target="http://www.janelanaweb.com/dinheiro/imagens_main/dinheiro.gif" TargetMode="Externa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2409"/>
          <p:cNvSpPr txBox="1">
            <a:spLocks noChangeArrowheads="1"/>
          </p:cNvSpPr>
          <p:nvPr/>
        </p:nvSpPr>
        <p:spPr bwMode="auto">
          <a:xfrm>
            <a:off x="942975" y="12481757"/>
            <a:ext cx="10687050" cy="71050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102178" tIns="51088" rIns="102178" bIns="51088" anchor="ctr">
            <a:spAutoFit/>
          </a:bodyPr>
          <a:lstStyle/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 pôster deve ser elaborado no tamanho 110 cm de altura x 90 cm de largura, em duas ou três colunas, devendo conter, obrigatoriamente, a logomarca do evento, o título do </a:t>
            </a:r>
            <a:r>
              <a:rPr 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trabalho, 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 nome dos autores com a sigla das suas respectivas instituições, resumo (o mesmo utilizado no </a:t>
            </a:r>
            <a:r>
              <a:rPr 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trabalho) 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e palavras-chave.</a:t>
            </a:r>
          </a:p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Será obrigatória a presença de um dos autores no horário de apresentação do pôster.</a:t>
            </a:r>
          </a:p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Cabe aos autores providenciarem o pôster em material adequado (lona, </a:t>
            </a:r>
            <a:r>
              <a:rPr lang="pt-BR" sz="3500" dirty="0" err="1">
                <a:latin typeface="Arial" panose="020B0604020202020204" pitchFamily="34" charset="0"/>
                <a:cs typeface="Arial" panose="020B0604020202020204" pitchFamily="34" charset="0"/>
              </a:rPr>
              <a:t>pvc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500" dirty="0" err="1">
                <a:latin typeface="Arial" panose="020B0604020202020204" pitchFamily="34" charset="0"/>
                <a:cs typeface="Arial" panose="020B0604020202020204" pitchFamily="34" charset="0"/>
              </a:rPr>
              <a:t>glosspaper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 ou similar) com corda para ser afixado.</a:t>
            </a:r>
          </a:p>
          <a:p>
            <a:pPr algn="just" defTabSz="1020763"/>
            <a:endParaRPr 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020763"/>
            <a:r>
              <a:rPr lang="pt-BR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r>
              <a:rPr lang="pt-BR" sz="35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3500" i="1" dirty="0">
                <a:latin typeface="Arial" panose="020B0604020202020204" pitchFamily="34" charset="0"/>
                <a:cs typeface="Arial" panose="020B0604020202020204" pitchFamily="34" charset="0"/>
              </a:rPr>
              <a:t>as mesmas utilizadas no </a:t>
            </a:r>
            <a:r>
              <a:rPr lang="pt-PT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trabalho.</a:t>
            </a:r>
            <a:endParaRPr 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0" name="Rectangle 3166"/>
          <p:cNvSpPr>
            <a:spLocks noChangeArrowheads="1"/>
          </p:cNvSpPr>
          <p:nvPr/>
        </p:nvSpPr>
        <p:spPr bwMode="auto">
          <a:xfrm>
            <a:off x="23049656" y="25923552"/>
            <a:ext cx="10294938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3" name="Text Box 3201"/>
          <p:cNvSpPr txBox="1">
            <a:spLocks noChangeArrowheads="1"/>
          </p:cNvSpPr>
          <p:nvPr/>
        </p:nvSpPr>
        <p:spPr bwMode="auto">
          <a:xfrm>
            <a:off x="12244646" y="16088995"/>
            <a:ext cx="9867893" cy="1121589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RESULTADOS E DISCUSSÃO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4" name="Text Box 3393"/>
          <p:cNvSpPr txBox="1">
            <a:spLocks noChangeArrowheads="1"/>
          </p:cNvSpPr>
          <p:nvPr/>
        </p:nvSpPr>
        <p:spPr bwMode="auto">
          <a:xfrm>
            <a:off x="1071908" y="21099016"/>
            <a:ext cx="10096428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INTRODUÇÃO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5" name="Text Box 3414"/>
          <p:cNvSpPr txBox="1">
            <a:spLocks noChangeArrowheads="1"/>
          </p:cNvSpPr>
          <p:nvPr/>
        </p:nvSpPr>
        <p:spPr bwMode="auto">
          <a:xfrm>
            <a:off x="1534510" y="7000970"/>
            <a:ext cx="31829375" cy="245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defTabSz="692150"/>
            <a:endParaRPr lang="pt-BR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Nome do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Apresentador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Sigla da Instit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.), Nome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Instit.); Nome 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Instit.); Nome 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.), Orientador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</a:t>
            </a:r>
            <a:endParaRPr lang="pt-BR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>e-mails: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apresentador@hotmail.com</a:t>
            </a:r>
            <a: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autor_a@hotmail.com</a:t>
            </a: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; autor_b@yahoo.com.br;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autor_c@gmail.com, orientador@ifpa.edu.br</a:t>
            </a:r>
            <a: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6" name="Text Box 3415"/>
          <p:cNvSpPr txBox="1">
            <a:spLocks noChangeArrowheads="1"/>
          </p:cNvSpPr>
          <p:nvPr/>
        </p:nvSpPr>
        <p:spPr bwMode="auto">
          <a:xfrm>
            <a:off x="887413" y="10548553"/>
            <a:ext cx="10687050" cy="1317309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RESUMO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8" name="Text Box 3428"/>
          <p:cNvSpPr txBox="1">
            <a:spLocks noChangeArrowheads="1"/>
          </p:cNvSpPr>
          <p:nvPr/>
        </p:nvSpPr>
        <p:spPr bwMode="auto">
          <a:xfrm>
            <a:off x="1018679" y="38813028"/>
            <a:ext cx="32832675" cy="88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marL="484188" indent="-484188" defTabSz="692150">
              <a:buFontTx/>
              <a:buAutoNum type="arabicPeriod"/>
            </a:pP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Nome do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apresentador -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Formação do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apresentador (Ex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. Técnico em Edificações – IFPA; Aluno do Curso Superior de Tecnologia em Construção de Edifícios – IFPA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 A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Formação do autor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A;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Nome do autor B –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Formação do autor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B;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Nome do autor C –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Formação do autor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C;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Nome do </a:t>
            </a:r>
            <a:r>
              <a:rPr lang="pt-B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orientador -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Titulação do orientador</a:t>
            </a:r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9" name="Text Box 3434"/>
          <p:cNvSpPr txBox="1">
            <a:spLocks noChangeArrowheads="1"/>
          </p:cNvSpPr>
          <p:nvPr/>
        </p:nvSpPr>
        <p:spPr bwMode="auto">
          <a:xfrm>
            <a:off x="9059829" y="5437706"/>
            <a:ext cx="13989827" cy="126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18" tIns="45960" rIns="91918" bIns="45960">
            <a:spAutoFit/>
          </a:bodyPr>
          <a:lstStyle/>
          <a:p>
            <a:pPr defTabSz="692150">
              <a:spcBef>
                <a:spcPct val="50000"/>
              </a:spcBef>
            </a:pPr>
            <a:r>
              <a:rPr lang="pt-BR" sz="7600" b="1" dirty="0">
                <a:latin typeface="Arial" panose="020B0604020202020204" pitchFamily="34" charset="0"/>
                <a:cs typeface="Arial" panose="020B0604020202020204" pitchFamily="34" charset="0"/>
              </a:rPr>
              <a:t>TÍTULO DO </a:t>
            </a:r>
            <a:r>
              <a:rPr lang="pt-BR" sz="7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</a:t>
            </a:r>
            <a:endParaRPr lang="pt-BR" sz="7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0" name="Rectangle 3450">
            <a:hlinkClick r:id="rId4"/>
          </p:cNvPr>
          <p:cNvSpPr>
            <a:spLocks noChangeArrowheads="1"/>
          </p:cNvSpPr>
          <p:nvPr/>
        </p:nvSpPr>
        <p:spPr bwMode="auto">
          <a:xfrm>
            <a:off x="16641763" y="20178713"/>
            <a:ext cx="34290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041" name="Text Box 3646"/>
          <p:cNvSpPr txBox="1">
            <a:spLocks noChangeArrowheads="1"/>
          </p:cNvSpPr>
          <p:nvPr/>
        </p:nvSpPr>
        <p:spPr bwMode="auto">
          <a:xfrm>
            <a:off x="1071908" y="22873841"/>
            <a:ext cx="10042316" cy="1301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863" tIns="43432" rIns="86863" bIns="43432">
            <a:spAutoFit/>
          </a:bodyPr>
          <a:lstStyle/>
          <a:p>
            <a:pPr algn="just" defTabSz="692150">
              <a:spcBef>
                <a:spcPct val="50000"/>
              </a:spcBef>
            </a:pPr>
            <a:r>
              <a:rPr lang="pt-PT" sz="3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dicas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pôster deverá ter informações referentes ao seu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apresentado ao congresso para avaliação, informações tais como: Introdução, Metodologia, Conclusão e outras informações próprias de seu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(estes são pontos de orientação geral e não são regras).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tamanho de fonte 72 como mínimo para título e fonte 28 como mínimo para conteúdo.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Figuras e tabelas deverão cobrir, no máximo, 50% do pôster, informando a fonte dos dados contidos nas mesmas. A fonte deverá ser colocada abaixo das figuras e tabelas.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informações apresentadas no pôster devem ser concisas e claras.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modelo já se encontra na formatação sugerida.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caso de dúvidas referentes a apresentação e ao formato do pôster, por favor entre em contato através do e-mail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sicti@ifpa.edu.br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(91)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3342 0567. </a:t>
            </a:r>
            <a:endParaRPr lang="pt-PT" sz="3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2" name="Text Box 3658"/>
          <p:cNvSpPr txBox="1">
            <a:spLocks noChangeArrowheads="1"/>
          </p:cNvSpPr>
          <p:nvPr/>
        </p:nvSpPr>
        <p:spPr bwMode="auto">
          <a:xfrm>
            <a:off x="22902294" y="10657856"/>
            <a:ext cx="10294821" cy="1208006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just" defTabSz="1020763"/>
            <a:r>
              <a:rPr lang="pt-BR" sz="4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 Título do </a:t>
            </a:r>
            <a:r>
              <a:rPr lang="pt-BR" sz="4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sub-item</a:t>
            </a:r>
            <a:endParaRPr lang="pt-BR" sz="4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3" name="Text Box 3660"/>
          <p:cNvSpPr txBox="1">
            <a:spLocks noChangeArrowheads="1"/>
          </p:cNvSpPr>
          <p:nvPr/>
        </p:nvSpPr>
        <p:spPr bwMode="auto">
          <a:xfrm>
            <a:off x="23164359" y="31235748"/>
            <a:ext cx="10383837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REFERÊNCIAS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4" name="Text Box 3661"/>
          <p:cNvSpPr txBox="1">
            <a:spLocks noChangeArrowheads="1"/>
          </p:cNvSpPr>
          <p:nvPr/>
        </p:nvSpPr>
        <p:spPr bwMode="auto">
          <a:xfrm>
            <a:off x="23164359" y="32704060"/>
            <a:ext cx="10715625" cy="63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l" defTabSz="655638">
              <a:spcBef>
                <a:spcPct val="50000"/>
              </a:spcBef>
            </a:pP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Listar as referências citadas no texto.</a:t>
            </a:r>
          </a:p>
        </p:txBody>
      </p:sp>
      <p:sp>
        <p:nvSpPr>
          <p:cNvPr id="1053" name="Text Box 3930"/>
          <p:cNvSpPr txBox="1">
            <a:spLocks noChangeArrowheads="1"/>
          </p:cNvSpPr>
          <p:nvPr/>
        </p:nvSpPr>
        <p:spPr bwMode="auto">
          <a:xfrm>
            <a:off x="11932862" y="28307216"/>
            <a:ext cx="10079038" cy="10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1 –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Quantitativo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trabalhos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aprovados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campus do IFPA no SICTI 2019.</a:t>
            </a:r>
            <a:endParaRPr lang="pt-BR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17052634" y="1172020"/>
            <a:ext cx="18473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862" y="20869051"/>
            <a:ext cx="10162699" cy="7214741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583160" y="1532168"/>
            <a:ext cx="3927890" cy="3149024"/>
          </a:xfrm>
          <a:prstGeom prst="rect">
            <a:avLst/>
          </a:prstGeom>
        </p:spPr>
      </p:pic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12280502" y="12562443"/>
            <a:ext cx="9467420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	A metodologia deve conter o método, tipo de pesquisa e tipo de análise. População e amostra se for o caso e os instrumentos técnicos de coleta de dados, bem como local e período de realização da pesquisa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Box 3177"/>
          <p:cNvSpPr txBox="1">
            <a:spLocks noChangeArrowheads="1"/>
          </p:cNvSpPr>
          <p:nvPr/>
        </p:nvSpPr>
        <p:spPr bwMode="auto">
          <a:xfrm>
            <a:off x="12386802" y="10625558"/>
            <a:ext cx="9868361" cy="1240304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MATERIAIS E MÉTODOS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72"/>
            <a:ext cx="34361438" cy="1086527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52" y="40830251"/>
            <a:ext cx="34365690" cy="1086662"/>
          </a:xfrm>
          <a:prstGeom prst="rect">
            <a:avLst/>
          </a:prstGeom>
        </p:spPr>
      </p:pic>
      <p:sp>
        <p:nvSpPr>
          <p:cNvPr id="51" name="CaixaDeTexto 37"/>
          <p:cNvSpPr txBox="1">
            <a:spLocks noChangeArrowheads="1"/>
          </p:cNvSpPr>
          <p:nvPr/>
        </p:nvSpPr>
        <p:spPr bwMode="auto">
          <a:xfrm>
            <a:off x="23143719" y="27756131"/>
            <a:ext cx="9784381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A conclusão deve ser breve e responder às questões correspondentes aos objetivos. Caso seja necessário, pode ser apresentado as recomendações e sugestões para trabalhos futuros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21"/>
          <p:cNvSpPr txBox="1">
            <a:spLocks noChangeArrowheads="1"/>
          </p:cNvSpPr>
          <p:nvPr/>
        </p:nvSpPr>
        <p:spPr bwMode="auto">
          <a:xfrm>
            <a:off x="12244646" y="17853580"/>
            <a:ext cx="9867893" cy="223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Os resultados devem responder aos objetivos, caso seja possível, insira figuras, tabelas ou quadros para ilustrar o resultado e a discussão acerca da pesquisa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2131"/>
          <p:cNvSpPr txBox="1">
            <a:spLocks noChangeArrowheads="1"/>
          </p:cNvSpPr>
          <p:nvPr/>
        </p:nvSpPr>
        <p:spPr bwMode="auto">
          <a:xfrm>
            <a:off x="11932862" y="30488794"/>
            <a:ext cx="10079038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Assim, no caso de figuras (quadros, gráficos, desenhos,...) as respectivas legendas devem ser posicionadas abaixo </a:t>
            </a:r>
            <a:r>
              <a:rPr lang="pt-BR" altLang="pt-BR" sz="35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delas.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Nas tabelas, as legendas devem ser posicionadas </a:t>
            </a:r>
            <a:r>
              <a:rPr lang="pt-BR" altLang="pt-BR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acima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delas, devem estar </a:t>
            </a:r>
            <a:r>
              <a:rPr lang="pt-BR" altLang="pt-BR" sz="35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centralizadas.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Nos resultados apresentar a discussão em seus principais aspectos, evidenciando de maneira assertiva as respostas para os questionamentos e objetivos da pesquisa.</a:t>
            </a:r>
            <a:endParaRPr lang="pt-BR" altLang="pt-BR" sz="35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43719" y="12481757"/>
            <a:ext cx="9784381" cy="11070328"/>
          </a:xfrm>
          <a:prstGeom prst="rect">
            <a:avLst/>
          </a:prstGeom>
        </p:spPr>
      </p:pic>
      <p:sp>
        <p:nvSpPr>
          <p:cNvPr id="30" name="Text Box 3930"/>
          <p:cNvSpPr txBox="1">
            <a:spLocks noChangeArrowheads="1"/>
          </p:cNvSpPr>
          <p:nvPr/>
        </p:nvSpPr>
        <p:spPr bwMode="auto">
          <a:xfrm>
            <a:off x="23118077" y="23887243"/>
            <a:ext cx="10079038" cy="9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Plano diretor do munic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ípio de Tucuruí. Companhia de Pesquisa de Recursos Minerais, 2022.</a:t>
            </a:r>
            <a:endParaRPr lang="pt-BR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2054" y="1146349"/>
            <a:ext cx="11563244" cy="303078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99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CA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4135</TotalTime>
  <Words>478</Words>
  <Application>Microsoft Office PowerPoint</Application>
  <PresentationFormat>Personalizar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VALERIA DOS SANTOS DIAS</cp:lastModifiedBy>
  <cp:revision>423</cp:revision>
  <dcterms:created xsi:type="dcterms:W3CDTF">2003-06-01T18:10:39Z</dcterms:created>
  <dcterms:modified xsi:type="dcterms:W3CDTF">2022-10-14T15:20:27Z</dcterms:modified>
</cp:coreProperties>
</file>